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 id="2147483701" r:id="rId3"/>
    <p:sldMasterId id="2147483693" r:id="rId4"/>
    <p:sldMasterId id="2147483672" r:id="rId5"/>
    <p:sldMasterId id="2147483707" r:id="rId6"/>
  </p:sldMasterIdLst>
  <p:notesMasterIdLst>
    <p:notesMasterId r:id="rId23"/>
  </p:notesMasterIdLst>
  <p:handoutMasterIdLst>
    <p:handoutMasterId r:id="rId24"/>
  </p:handoutMasterIdLst>
  <p:sldIdLst>
    <p:sldId id="327" r:id="rId7"/>
    <p:sldId id="400" r:id="rId8"/>
    <p:sldId id="399" r:id="rId9"/>
    <p:sldId id="293" r:id="rId10"/>
    <p:sldId id="338" r:id="rId11"/>
    <p:sldId id="394" r:id="rId12"/>
    <p:sldId id="396" r:id="rId13"/>
    <p:sldId id="391" r:id="rId14"/>
    <p:sldId id="397" r:id="rId15"/>
    <p:sldId id="398" r:id="rId16"/>
    <p:sldId id="395" r:id="rId17"/>
    <p:sldId id="393" r:id="rId18"/>
    <p:sldId id="347" r:id="rId19"/>
    <p:sldId id="392" r:id="rId20"/>
    <p:sldId id="358" r:id="rId21"/>
    <p:sldId id="307" r:id="rId22"/>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312F"/>
    <a:srgbClr val="585659"/>
    <a:srgbClr val="008CCC"/>
    <a:srgbClr val="00AFD3"/>
    <a:srgbClr val="002967"/>
    <a:srgbClr val="003E72"/>
    <a:srgbClr val="002D67"/>
    <a:srgbClr val="F37021"/>
    <a:srgbClr val="D8D0C7"/>
    <a:srgbClr val="5045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62895" autoAdjust="0"/>
  </p:normalViewPr>
  <p:slideViewPr>
    <p:cSldViewPr snapToGrid="0">
      <p:cViewPr varScale="1">
        <p:scale>
          <a:sx n="79" d="100"/>
          <a:sy n="79" d="100"/>
        </p:scale>
        <p:origin x="1326" y="90"/>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951739618406286E-2"/>
          <c:y val="4.807692307692308E-2"/>
          <c:w val="0.9281705948372615"/>
          <c:h val="0.75384615384615383"/>
        </c:manualLayout>
      </c:layout>
      <c:barChart>
        <c:barDir val="col"/>
        <c:grouping val="stacked"/>
        <c:varyColors val="0"/>
        <c:ser>
          <c:idx val="0"/>
          <c:order val="0"/>
          <c:tx>
            <c:strRef>
              <c:f>Sheet1!$A$2</c:f>
              <c:strCache>
                <c:ptCount val="1"/>
                <c:pt idx="0">
                  <c:v>Net GRF</c:v>
                </c:pt>
              </c:strCache>
            </c:strRef>
          </c:tx>
          <c:spPr>
            <a:solidFill>
              <a:schemeClr val="accent1"/>
            </a:solidFill>
            <a:ln>
              <a:noFill/>
            </a:ln>
            <a:effectLst/>
          </c:spPr>
          <c:invertIfNegative val="0"/>
          <c:dPt>
            <c:idx val="8"/>
            <c:invertIfNegative val="0"/>
            <c:bubble3D val="0"/>
            <c:spPr>
              <a:solidFill>
                <a:schemeClr val="accent5">
                  <a:lumMod val="40000"/>
                  <a:lumOff val="60000"/>
                </a:schemeClr>
              </a:solidFill>
              <a:ln>
                <a:noFill/>
              </a:ln>
              <a:effectLst/>
            </c:spPr>
          </c:dPt>
          <c:dPt>
            <c:idx val="9"/>
            <c:invertIfNegative val="0"/>
            <c:bubble3D val="0"/>
            <c:spPr>
              <a:solidFill>
                <a:schemeClr val="accent5">
                  <a:lumMod val="40000"/>
                  <a:lumOff val="60000"/>
                </a:schemeClr>
              </a:solidFill>
              <a:ln>
                <a:noFill/>
              </a:ln>
              <a:effectLst/>
            </c:spPr>
          </c:dPt>
          <c:dPt>
            <c:idx val="10"/>
            <c:invertIfNegative val="0"/>
            <c:bubble3D val="0"/>
            <c:spPr>
              <a:solidFill>
                <a:schemeClr val="accent5">
                  <a:lumMod val="40000"/>
                  <a:lumOff val="60000"/>
                </a:schemeClr>
              </a:solidFill>
              <a:ln>
                <a:noFill/>
              </a:ln>
              <a:effectLst/>
            </c:spPr>
          </c:dPt>
          <c:dPt>
            <c:idx val="11"/>
            <c:invertIfNegative val="0"/>
            <c:bubble3D val="0"/>
            <c:spPr>
              <a:solidFill>
                <a:schemeClr val="accent5">
                  <a:lumMod val="40000"/>
                  <a:lumOff val="60000"/>
                </a:schemeClr>
              </a:solidFill>
              <a:ln>
                <a:noFill/>
              </a:ln>
              <a:effectLst/>
            </c:spPr>
          </c:dPt>
          <c:dPt>
            <c:idx val="12"/>
            <c:invertIfNegative val="0"/>
            <c:bubble3D val="0"/>
            <c:spPr>
              <a:solidFill>
                <a:schemeClr val="accent5">
                  <a:lumMod val="40000"/>
                  <a:lumOff val="60000"/>
                </a:schemeClr>
              </a:solidFill>
              <a:ln>
                <a:noFill/>
              </a:ln>
              <a:effectLst/>
            </c:spPr>
          </c:dPt>
          <c:cat>
            <c:strRef>
              <c:f>Sheet1!$B$1:$N$1</c:f>
              <c:strCache>
                <c:ptCount val="13"/>
                <c:pt idx="0">
                  <c:v>FY10</c:v>
                </c:pt>
                <c:pt idx="1">
                  <c:v>FY11</c:v>
                </c:pt>
                <c:pt idx="2">
                  <c:v>FY12</c:v>
                </c:pt>
                <c:pt idx="3">
                  <c:v>FY13</c:v>
                </c:pt>
                <c:pt idx="4">
                  <c:v>FY14</c:v>
                </c:pt>
                <c:pt idx="5">
                  <c:v>FY15</c:v>
                </c:pt>
                <c:pt idx="6">
                  <c:v>FY16 Stop Gap</c:v>
                </c:pt>
                <c:pt idx="7">
                  <c:v>FY17 (Initial)</c:v>
                </c:pt>
                <c:pt idx="8">
                  <c:v>FY18</c:v>
                </c:pt>
                <c:pt idx="9">
                  <c:v>FY19</c:v>
                </c:pt>
                <c:pt idx="10">
                  <c:v>FY20</c:v>
                </c:pt>
                <c:pt idx="11">
                  <c:v>FY21</c:v>
                </c:pt>
                <c:pt idx="12">
                  <c:v>FY22</c:v>
                </c:pt>
              </c:strCache>
            </c:strRef>
          </c:cat>
          <c:val>
            <c:numRef>
              <c:f>Sheet1!$B$2:$N$2</c:f>
              <c:numCache>
                <c:formatCode>General</c:formatCode>
                <c:ptCount val="13"/>
                <c:pt idx="0">
                  <c:v>759.24619999999993</c:v>
                </c:pt>
                <c:pt idx="1">
                  <c:v>712.88369999999998</c:v>
                </c:pt>
                <c:pt idx="2">
                  <c:v>704.88909999999998</c:v>
                </c:pt>
                <c:pt idx="3">
                  <c:v>662.39300000000003</c:v>
                </c:pt>
                <c:pt idx="4">
                  <c:v>663.48770000000002</c:v>
                </c:pt>
                <c:pt idx="5">
                  <c:v>647.18640000000005</c:v>
                </c:pt>
                <c:pt idx="6">
                  <c:v>180.0941</c:v>
                </c:pt>
                <c:pt idx="7">
                  <c:v>350.59899999999999</c:v>
                </c:pt>
                <c:pt idx="8">
                  <c:v>662.08330000000001</c:v>
                </c:pt>
                <c:pt idx="9">
                  <c:v>675.32496600000002</c:v>
                </c:pt>
                <c:pt idx="10">
                  <c:v>688.83146532000001</c:v>
                </c:pt>
                <c:pt idx="11">
                  <c:v>702.60809462639997</c:v>
                </c:pt>
                <c:pt idx="12">
                  <c:v>716.66025651892801</c:v>
                </c:pt>
              </c:numCache>
            </c:numRef>
          </c:val>
        </c:ser>
        <c:dLbls>
          <c:showLegendKey val="0"/>
          <c:showVal val="0"/>
          <c:showCatName val="0"/>
          <c:showSerName val="0"/>
          <c:showPercent val="0"/>
          <c:showBubbleSize val="0"/>
        </c:dLbls>
        <c:gapWidth val="40"/>
        <c:overlap val="100"/>
        <c:axId val="165685448"/>
        <c:axId val="83224872"/>
      </c:barChart>
      <c:catAx>
        <c:axId val="165685448"/>
        <c:scaling>
          <c:orientation val="minMax"/>
        </c:scaling>
        <c:delete val="0"/>
        <c:axPos val="b"/>
        <c:numFmt formatCode="General" sourceLinked="1"/>
        <c:majorTickMark val="out"/>
        <c:minorTickMark val="none"/>
        <c:tickLblPos val="nextTo"/>
        <c:spPr>
          <a:noFill/>
          <a:ln w="3160" cap="flat" cmpd="sng" algn="ctr">
            <a:solidFill>
              <a:schemeClr val="tx1"/>
            </a:solidFill>
            <a:prstDash val="solid"/>
            <a:round/>
          </a:ln>
          <a:effectLst/>
        </c:spPr>
        <c:txPr>
          <a:bodyPr rot="-2700000" spcFirstLastPara="1" vertOverflow="ellipsis" wrap="square" anchor="ctr" anchorCtr="1"/>
          <a:lstStyle/>
          <a:p>
            <a:pPr>
              <a:defRPr sz="1200" b="1" i="0" u="none" strike="noStrike" kern="1200" baseline="0">
                <a:solidFill>
                  <a:schemeClr val="tx1"/>
                </a:solidFill>
                <a:latin typeface="Calibri" panose="020F0502020204030204" pitchFamily="34" charset="0"/>
                <a:ea typeface="Times New Roman"/>
                <a:cs typeface="Times New Roman"/>
              </a:defRPr>
            </a:pPr>
            <a:endParaRPr lang="en-US"/>
          </a:p>
        </c:txPr>
        <c:crossAx val="83224872"/>
        <c:crossesAt val="0"/>
        <c:auto val="1"/>
        <c:lblAlgn val="ctr"/>
        <c:lblOffset val="100"/>
        <c:tickLblSkip val="1"/>
        <c:tickMarkSkip val="1"/>
        <c:noMultiLvlLbl val="0"/>
      </c:catAx>
      <c:valAx>
        <c:axId val="83224872"/>
        <c:scaling>
          <c:orientation val="minMax"/>
          <c:min val="0"/>
        </c:scaling>
        <c:delete val="0"/>
        <c:axPos val="l"/>
        <c:majorGridlines>
          <c:spPr>
            <a:ln w="3160" cap="flat" cmpd="sng" algn="ctr">
              <a:solidFill>
                <a:schemeClr val="tx1"/>
              </a:solidFill>
              <a:prstDash val="solid"/>
              <a:round/>
            </a:ln>
            <a:effectLst/>
          </c:spPr>
        </c:majorGridlines>
        <c:numFmt formatCode="\$#,##0" sourceLinked="0"/>
        <c:majorTickMark val="out"/>
        <c:minorTickMark val="none"/>
        <c:tickLblPos val="nextTo"/>
        <c:spPr>
          <a:noFill/>
          <a:ln w="3160" cap="flat" cmpd="sng" algn="ctr">
            <a:solidFill>
              <a:schemeClr val="tx1"/>
            </a:solidFill>
            <a:prstDash val="solid"/>
            <a:round/>
          </a:ln>
          <a:effectLst/>
        </c:spPr>
        <c:txPr>
          <a:bodyPr rot="0" spcFirstLastPara="1" vertOverflow="ellipsis" wrap="square" anchor="ctr" anchorCtr="1"/>
          <a:lstStyle/>
          <a:p>
            <a:pPr>
              <a:defRPr sz="1592" b="1" i="0" u="none" strike="noStrike" kern="1200" baseline="0">
                <a:solidFill>
                  <a:schemeClr val="tx1"/>
                </a:solidFill>
                <a:latin typeface="Calibri" panose="020F0502020204030204" pitchFamily="34" charset="0"/>
                <a:ea typeface="Times New Roman"/>
                <a:cs typeface="Times New Roman"/>
              </a:defRPr>
            </a:pPr>
            <a:endParaRPr lang="en-US"/>
          </a:p>
        </c:txPr>
        <c:crossAx val="165685448"/>
        <c:crosses val="autoZero"/>
        <c:crossBetween val="between"/>
        <c:majorUnit val="100"/>
      </c:valAx>
      <c:spPr>
        <a:noFill/>
        <a:ln w="12640">
          <a:solidFill>
            <a:schemeClr val="tx1"/>
          </a:solidFill>
          <a:prstDash val="solid"/>
        </a:ln>
        <a:effectLst/>
      </c:spPr>
    </c:plotArea>
    <c:plotVisOnly val="1"/>
    <c:dispBlanksAs val="gap"/>
    <c:showDLblsOverMax val="0"/>
  </c:chart>
  <c:spPr>
    <a:noFill/>
    <a:ln w="6350" cap="flat" cmpd="sng" algn="ctr">
      <a:noFill/>
      <a:prstDash val="solid"/>
      <a:miter lim="800000"/>
    </a:ln>
    <a:effectLst/>
  </c:spPr>
  <c:txPr>
    <a:bodyPr/>
    <a:lstStyle/>
    <a:p>
      <a:pPr>
        <a:defRPr sz="1866" b="1" i="0" u="none" strike="noStrike" baseline="0">
          <a:solidFill>
            <a:schemeClr val="tx1"/>
          </a:solidFill>
          <a:latin typeface="Times New Roman"/>
          <a:ea typeface="Times New Roman"/>
          <a:cs typeface="Times New Roman"/>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783513171964615E-2"/>
          <c:y val="3.0243543378591434E-2"/>
          <c:w val="0.89724117818606008"/>
          <c:h val="0.81054824865369901"/>
        </c:manualLayout>
      </c:layout>
      <c:lineChart>
        <c:grouping val="standard"/>
        <c:varyColors val="0"/>
        <c:ser>
          <c:idx val="0"/>
          <c:order val="0"/>
          <c:tx>
            <c:strRef>
              <c:f>Sheet1!$I$1</c:f>
              <c:strCache>
                <c:ptCount val="1"/>
                <c:pt idx="0">
                  <c:v>Urbana</c:v>
                </c:pt>
              </c:strCache>
            </c:strRef>
          </c:tx>
          <c:spPr>
            <a:ln w="38100" cap="rnd">
              <a:solidFill>
                <a:schemeClr val="accent2"/>
              </a:solidFill>
              <a:prstDash val="solid"/>
              <a:round/>
            </a:ln>
            <a:effectLst/>
          </c:spPr>
          <c:marker>
            <c:symbol val="none"/>
          </c:marker>
          <c:cat>
            <c:strRef>
              <c:f>Sheet1!$A$4:$A$22</c:f>
              <c:strCache>
                <c:ptCount val="13"/>
                <c:pt idx="0">
                  <c:v>FY10</c:v>
                </c:pt>
                <c:pt idx="1">
                  <c:v>FY11</c:v>
                </c:pt>
                <c:pt idx="2">
                  <c:v>FY12</c:v>
                </c:pt>
                <c:pt idx="3">
                  <c:v>FY13</c:v>
                </c:pt>
                <c:pt idx="4">
                  <c:v>FY14</c:v>
                </c:pt>
                <c:pt idx="5">
                  <c:v>FY15</c:v>
                </c:pt>
                <c:pt idx="6">
                  <c:v>FY16</c:v>
                </c:pt>
                <c:pt idx="7">
                  <c:v>FY17</c:v>
                </c:pt>
                <c:pt idx="8">
                  <c:v>FY18</c:v>
                </c:pt>
                <c:pt idx="9">
                  <c:v>FY19</c:v>
                </c:pt>
                <c:pt idx="10">
                  <c:v>FY20</c:v>
                </c:pt>
                <c:pt idx="11">
                  <c:v>FY21</c:v>
                </c:pt>
                <c:pt idx="12">
                  <c:v>FY22</c:v>
                </c:pt>
              </c:strCache>
            </c:strRef>
          </c:cat>
          <c:val>
            <c:numRef>
              <c:f>Sheet1!$I$4:$I$22</c:f>
              <c:numCache>
                <c:formatCode>General</c:formatCode>
                <c:ptCount val="13"/>
                <c:pt idx="0">
                  <c:v>13716.224458055192</c:v>
                </c:pt>
                <c:pt idx="1">
                  <c:v>14280.938960314015</c:v>
                </c:pt>
                <c:pt idx="2">
                  <c:v>14845.850530334063</c:v>
                </c:pt>
                <c:pt idx="3">
                  <c:v>15288.922159791697</c:v>
                </c:pt>
                <c:pt idx="4">
                  <c:v>15276.885010258326</c:v>
                </c:pt>
                <c:pt idx="5">
                  <c:v>15602</c:v>
                </c:pt>
                <c:pt idx="6">
                  <c:v>15470.412914146316</c:v>
                </c:pt>
                <c:pt idx="7">
                  <c:v>15311.98886590859</c:v>
                </c:pt>
              </c:numCache>
            </c:numRef>
          </c:val>
          <c:smooth val="0"/>
        </c:ser>
        <c:ser>
          <c:idx val="1"/>
          <c:order val="1"/>
          <c:tx>
            <c:strRef>
              <c:f>Sheet1!$J$1</c:f>
              <c:strCache>
                <c:ptCount val="1"/>
                <c:pt idx="0">
                  <c:v>Chicago</c:v>
                </c:pt>
              </c:strCache>
            </c:strRef>
          </c:tx>
          <c:spPr>
            <a:ln w="38100" cap="rnd">
              <a:solidFill>
                <a:srgbClr val="FF0000"/>
              </a:solidFill>
              <a:round/>
            </a:ln>
            <a:effectLst/>
          </c:spPr>
          <c:marker>
            <c:symbol val="none"/>
          </c:marker>
          <c:cat>
            <c:strRef>
              <c:f>Sheet1!$A$4:$A$22</c:f>
              <c:strCache>
                <c:ptCount val="13"/>
                <c:pt idx="0">
                  <c:v>FY10</c:v>
                </c:pt>
                <c:pt idx="1">
                  <c:v>FY11</c:v>
                </c:pt>
                <c:pt idx="2">
                  <c:v>FY12</c:v>
                </c:pt>
                <c:pt idx="3">
                  <c:v>FY13</c:v>
                </c:pt>
                <c:pt idx="4">
                  <c:v>FY14</c:v>
                </c:pt>
                <c:pt idx="5">
                  <c:v>FY15</c:v>
                </c:pt>
                <c:pt idx="6">
                  <c:v>FY16</c:v>
                </c:pt>
                <c:pt idx="7">
                  <c:v>FY17</c:v>
                </c:pt>
                <c:pt idx="8">
                  <c:v>FY18</c:v>
                </c:pt>
                <c:pt idx="9">
                  <c:v>FY19</c:v>
                </c:pt>
                <c:pt idx="10">
                  <c:v>FY20</c:v>
                </c:pt>
                <c:pt idx="11">
                  <c:v>FY21</c:v>
                </c:pt>
                <c:pt idx="12">
                  <c:v>FY22</c:v>
                </c:pt>
              </c:strCache>
            </c:strRef>
          </c:cat>
          <c:val>
            <c:numRef>
              <c:f>Sheet1!$J$4:$J$22</c:f>
              <c:numCache>
                <c:formatCode>General</c:formatCode>
                <c:ptCount val="13"/>
                <c:pt idx="0">
                  <c:v>13168.801706696029</c:v>
                </c:pt>
                <c:pt idx="1">
                  <c:v>13593.745421359017</c:v>
                </c:pt>
                <c:pt idx="2">
                  <c:v>13995.198685712792</c:v>
                </c:pt>
                <c:pt idx="3">
                  <c:v>14230.143860490612</c:v>
                </c:pt>
                <c:pt idx="4">
                  <c:v>14341.728987215904</c:v>
                </c:pt>
                <c:pt idx="5">
                  <c:v>14576</c:v>
                </c:pt>
                <c:pt idx="6">
                  <c:v>14656.597515744405</c:v>
                </c:pt>
                <c:pt idx="7">
                  <c:v>14439.972172946284</c:v>
                </c:pt>
              </c:numCache>
            </c:numRef>
          </c:val>
          <c:smooth val="0"/>
        </c:ser>
        <c:ser>
          <c:idx val="2"/>
          <c:order val="2"/>
          <c:tx>
            <c:strRef>
              <c:f>Sheet1!$K$1</c:f>
              <c:strCache>
                <c:ptCount val="1"/>
                <c:pt idx="0">
                  <c:v>Springfield</c:v>
                </c:pt>
              </c:strCache>
            </c:strRef>
          </c:tx>
          <c:spPr>
            <a:ln w="38100" cap="rnd">
              <a:solidFill>
                <a:srgbClr val="002060"/>
              </a:solidFill>
              <a:round/>
            </a:ln>
            <a:effectLst/>
          </c:spPr>
          <c:marker>
            <c:symbol val="none"/>
          </c:marker>
          <c:cat>
            <c:strRef>
              <c:f>Sheet1!$A$4:$A$22</c:f>
              <c:strCache>
                <c:ptCount val="13"/>
                <c:pt idx="0">
                  <c:v>FY10</c:v>
                </c:pt>
                <c:pt idx="1">
                  <c:v>FY11</c:v>
                </c:pt>
                <c:pt idx="2">
                  <c:v>FY12</c:v>
                </c:pt>
                <c:pt idx="3">
                  <c:v>FY13</c:v>
                </c:pt>
                <c:pt idx="4">
                  <c:v>FY14</c:v>
                </c:pt>
                <c:pt idx="5">
                  <c:v>FY15</c:v>
                </c:pt>
                <c:pt idx="6">
                  <c:v>FY16</c:v>
                </c:pt>
                <c:pt idx="7">
                  <c:v>FY17</c:v>
                </c:pt>
                <c:pt idx="8">
                  <c:v>FY18</c:v>
                </c:pt>
                <c:pt idx="9">
                  <c:v>FY19</c:v>
                </c:pt>
                <c:pt idx="10">
                  <c:v>FY20</c:v>
                </c:pt>
                <c:pt idx="11">
                  <c:v>FY21</c:v>
                </c:pt>
                <c:pt idx="12">
                  <c:v>FY22</c:v>
                </c:pt>
              </c:strCache>
            </c:strRef>
          </c:cat>
          <c:val>
            <c:numRef>
              <c:f>Sheet1!$K$4:$K$22</c:f>
              <c:numCache>
                <c:formatCode>General</c:formatCode>
                <c:ptCount val="13"/>
                <c:pt idx="0">
                  <c:v>10436.614754662447</c:v>
                </c:pt>
                <c:pt idx="1">
                  <c:v>10959.151115088473</c:v>
                </c:pt>
                <c:pt idx="2">
                  <c:v>11414.125484795928</c:v>
                </c:pt>
                <c:pt idx="3">
                  <c:v>11655.759173290393</c:v>
                </c:pt>
                <c:pt idx="4">
                  <c:v>11782.064776393685</c:v>
                </c:pt>
                <c:pt idx="5">
                  <c:v>12187</c:v>
                </c:pt>
                <c:pt idx="6">
                  <c:v>12279.504119682373</c:v>
                </c:pt>
                <c:pt idx="7">
                  <c:v>12298.94684738447</c:v>
                </c:pt>
              </c:numCache>
            </c:numRef>
          </c:val>
          <c:smooth val="0"/>
        </c:ser>
        <c:ser>
          <c:idx val="3"/>
          <c:order val="3"/>
          <c:tx>
            <c:strRef>
              <c:f>Sheet1!$L$1</c:f>
              <c:strCache>
                <c:ptCount val="1"/>
                <c:pt idx="0">
                  <c:v>Column5</c:v>
                </c:pt>
              </c:strCache>
            </c:strRef>
          </c:tx>
          <c:spPr>
            <a:ln w="38100" cap="rnd">
              <a:solidFill>
                <a:schemeClr val="accent2"/>
              </a:solidFill>
              <a:prstDash val="dash"/>
              <a:round/>
            </a:ln>
            <a:effectLst/>
          </c:spPr>
          <c:marker>
            <c:symbol val="none"/>
          </c:marker>
          <c:cat>
            <c:strRef>
              <c:f>Sheet1!$A$4:$A$22</c:f>
              <c:strCache>
                <c:ptCount val="13"/>
                <c:pt idx="0">
                  <c:v>FY10</c:v>
                </c:pt>
                <c:pt idx="1">
                  <c:v>FY11</c:v>
                </c:pt>
                <c:pt idx="2">
                  <c:v>FY12</c:v>
                </c:pt>
                <c:pt idx="3">
                  <c:v>FY13</c:v>
                </c:pt>
                <c:pt idx="4">
                  <c:v>FY14</c:v>
                </c:pt>
                <c:pt idx="5">
                  <c:v>FY15</c:v>
                </c:pt>
                <c:pt idx="6">
                  <c:v>FY16</c:v>
                </c:pt>
                <c:pt idx="7">
                  <c:v>FY17</c:v>
                </c:pt>
                <c:pt idx="8">
                  <c:v>FY18</c:v>
                </c:pt>
                <c:pt idx="9">
                  <c:v>FY19</c:v>
                </c:pt>
                <c:pt idx="10">
                  <c:v>FY20</c:v>
                </c:pt>
                <c:pt idx="11">
                  <c:v>FY21</c:v>
                </c:pt>
                <c:pt idx="12">
                  <c:v>FY22</c:v>
                </c:pt>
              </c:strCache>
            </c:strRef>
          </c:cat>
          <c:val>
            <c:numRef>
              <c:f>Sheet1!$L$4:$L$22</c:f>
              <c:numCache>
                <c:formatCode>General</c:formatCode>
                <c:ptCount val="13"/>
                <c:pt idx="7">
                  <c:v>15311.98886590859</c:v>
                </c:pt>
                <c:pt idx="8">
                  <c:v>15311.98886590859</c:v>
                </c:pt>
                <c:pt idx="9">
                  <c:v>15311.98886590859</c:v>
                </c:pt>
                <c:pt idx="10">
                  <c:v>15311.98886590859</c:v>
                </c:pt>
                <c:pt idx="11">
                  <c:v>15311.98886590859</c:v>
                </c:pt>
                <c:pt idx="12">
                  <c:v>15311.98886590859</c:v>
                </c:pt>
              </c:numCache>
            </c:numRef>
          </c:val>
          <c:smooth val="0"/>
        </c:ser>
        <c:ser>
          <c:idx val="4"/>
          <c:order val="4"/>
          <c:tx>
            <c:strRef>
              <c:f>Sheet1!$M$1</c:f>
              <c:strCache>
                <c:ptCount val="1"/>
                <c:pt idx="0">
                  <c:v>Column6</c:v>
                </c:pt>
              </c:strCache>
            </c:strRef>
          </c:tx>
          <c:spPr>
            <a:ln w="38100" cap="rnd">
              <a:solidFill>
                <a:srgbClr val="FF0000"/>
              </a:solidFill>
              <a:prstDash val="dash"/>
              <a:round/>
            </a:ln>
            <a:effectLst/>
          </c:spPr>
          <c:marker>
            <c:symbol val="none"/>
          </c:marker>
          <c:cat>
            <c:strRef>
              <c:f>Sheet1!$A$4:$A$22</c:f>
              <c:strCache>
                <c:ptCount val="13"/>
                <c:pt idx="0">
                  <c:v>FY10</c:v>
                </c:pt>
                <c:pt idx="1">
                  <c:v>FY11</c:v>
                </c:pt>
                <c:pt idx="2">
                  <c:v>FY12</c:v>
                </c:pt>
                <c:pt idx="3">
                  <c:v>FY13</c:v>
                </c:pt>
                <c:pt idx="4">
                  <c:v>FY14</c:v>
                </c:pt>
                <c:pt idx="5">
                  <c:v>FY15</c:v>
                </c:pt>
                <c:pt idx="6">
                  <c:v>FY16</c:v>
                </c:pt>
                <c:pt idx="7">
                  <c:v>FY17</c:v>
                </c:pt>
                <c:pt idx="8">
                  <c:v>FY18</c:v>
                </c:pt>
                <c:pt idx="9">
                  <c:v>FY19</c:v>
                </c:pt>
                <c:pt idx="10">
                  <c:v>FY20</c:v>
                </c:pt>
                <c:pt idx="11">
                  <c:v>FY21</c:v>
                </c:pt>
                <c:pt idx="12">
                  <c:v>FY22</c:v>
                </c:pt>
              </c:strCache>
            </c:strRef>
          </c:cat>
          <c:val>
            <c:numRef>
              <c:f>Sheet1!$M$4:$M$22</c:f>
              <c:numCache>
                <c:formatCode>General</c:formatCode>
                <c:ptCount val="13"/>
                <c:pt idx="7">
                  <c:v>14439.972172946284</c:v>
                </c:pt>
                <c:pt idx="8">
                  <c:v>14439.972172946284</c:v>
                </c:pt>
                <c:pt idx="9">
                  <c:v>14439.972172946284</c:v>
                </c:pt>
                <c:pt idx="10">
                  <c:v>14439.972172946284</c:v>
                </c:pt>
                <c:pt idx="11">
                  <c:v>14439.972172946284</c:v>
                </c:pt>
                <c:pt idx="12">
                  <c:v>14439.972172946284</c:v>
                </c:pt>
              </c:numCache>
            </c:numRef>
          </c:val>
          <c:smooth val="0"/>
        </c:ser>
        <c:ser>
          <c:idx val="5"/>
          <c:order val="5"/>
          <c:tx>
            <c:strRef>
              <c:f>Sheet1!$N$1</c:f>
              <c:strCache>
                <c:ptCount val="1"/>
                <c:pt idx="0">
                  <c:v>Column7</c:v>
                </c:pt>
              </c:strCache>
            </c:strRef>
          </c:tx>
          <c:spPr>
            <a:ln w="38100" cap="rnd">
              <a:solidFill>
                <a:srgbClr val="002060"/>
              </a:solidFill>
              <a:prstDash val="dash"/>
              <a:round/>
            </a:ln>
            <a:effectLst/>
          </c:spPr>
          <c:marker>
            <c:symbol val="none"/>
          </c:marker>
          <c:cat>
            <c:strRef>
              <c:f>Sheet1!$A$4:$A$22</c:f>
              <c:strCache>
                <c:ptCount val="13"/>
                <c:pt idx="0">
                  <c:v>FY10</c:v>
                </c:pt>
                <c:pt idx="1">
                  <c:v>FY11</c:v>
                </c:pt>
                <c:pt idx="2">
                  <c:v>FY12</c:v>
                </c:pt>
                <c:pt idx="3">
                  <c:v>FY13</c:v>
                </c:pt>
                <c:pt idx="4">
                  <c:v>FY14</c:v>
                </c:pt>
                <c:pt idx="5">
                  <c:v>FY15</c:v>
                </c:pt>
                <c:pt idx="6">
                  <c:v>FY16</c:v>
                </c:pt>
                <c:pt idx="7">
                  <c:v>FY17</c:v>
                </c:pt>
                <c:pt idx="8">
                  <c:v>FY18</c:v>
                </c:pt>
                <c:pt idx="9">
                  <c:v>FY19</c:v>
                </c:pt>
                <c:pt idx="10">
                  <c:v>FY20</c:v>
                </c:pt>
                <c:pt idx="11">
                  <c:v>FY21</c:v>
                </c:pt>
                <c:pt idx="12">
                  <c:v>FY22</c:v>
                </c:pt>
              </c:strCache>
            </c:strRef>
          </c:cat>
          <c:val>
            <c:numRef>
              <c:f>Sheet1!$N$4:$N$22</c:f>
              <c:numCache>
                <c:formatCode>General</c:formatCode>
                <c:ptCount val="13"/>
                <c:pt idx="7">
                  <c:v>12298.94684738447</c:v>
                </c:pt>
                <c:pt idx="8">
                  <c:v>12298.94684738447</c:v>
                </c:pt>
                <c:pt idx="9">
                  <c:v>12298.94684738447</c:v>
                </c:pt>
                <c:pt idx="10">
                  <c:v>12298.94684738447</c:v>
                </c:pt>
                <c:pt idx="11">
                  <c:v>12298.94684738447</c:v>
                </c:pt>
                <c:pt idx="12">
                  <c:v>12298.94684738447</c:v>
                </c:pt>
              </c:numCache>
            </c:numRef>
          </c:val>
          <c:smooth val="0"/>
        </c:ser>
        <c:dLbls>
          <c:showLegendKey val="0"/>
          <c:showVal val="0"/>
          <c:showCatName val="0"/>
          <c:showSerName val="0"/>
          <c:showPercent val="0"/>
          <c:showBubbleSize val="0"/>
        </c:dLbls>
        <c:smooth val="0"/>
        <c:axId val="83225264"/>
        <c:axId val="83225656"/>
      </c:lineChart>
      <c:catAx>
        <c:axId val="83225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3225656"/>
        <c:crosses val="autoZero"/>
        <c:auto val="1"/>
        <c:lblAlgn val="ctr"/>
        <c:lblOffset val="100"/>
        <c:noMultiLvlLbl val="0"/>
      </c:catAx>
      <c:valAx>
        <c:axId val="8322565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3225264"/>
        <c:crosses val="autoZero"/>
        <c:crossBetween val="between"/>
      </c:valAx>
      <c:spPr>
        <a:noFill/>
        <a:ln>
          <a:noFill/>
        </a:ln>
        <a:effectLst/>
      </c:spPr>
    </c:plotArea>
    <c:legend>
      <c:legendPos val="b"/>
      <c:legendEntry>
        <c:idx val="3"/>
        <c:delete val="1"/>
      </c:legendEntry>
      <c:legendEntry>
        <c:idx val="4"/>
        <c:delete val="1"/>
      </c:legendEntry>
      <c:legendEntry>
        <c:idx val="5"/>
        <c:delete val="1"/>
      </c:legendEntry>
      <c:layout>
        <c:manualLayout>
          <c:xMode val="edge"/>
          <c:yMode val="edge"/>
          <c:x val="0.33298635170603674"/>
          <c:y val="0.92092995299283509"/>
          <c:w val="0.47076372359100971"/>
          <c:h val="6.88230583234510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baseline="0"/>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In-State Undergraduates</a:t>
            </a:r>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Urbana</c:v>
                </c:pt>
              </c:strCache>
            </c:strRef>
          </c:tx>
          <c:spPr>
            <a:solidFill>
              <a:schemeClr val="accent2"/>
            </a:solidFill>
            <a:ln w="9525" cap="flat" cmpd="sng" algn="ctr">
              <a:solidFill>
                <a:schemeClr val="lt1">
                  <a:alpha val="50000"/>
                </a:schemeClr>
              </a:solidFill>
              <a:round/>
            </a:ln>
            <a:effectLst/>
          </c:spPr>
          <c:invertIfNegative val="0"/>
          <c:dLbls>
            <c:dLbl>
              <c:idx val="0"/>
              <c:layout/>
              <c:tx>
                <c:rich>
                  <a:bodyPr/>
                  <a:lstStyle/>
                  <a:p>
                    <a:r>
                      <a:rPr lang="en-US" smtClean="0"/>
                      <a:t>73%</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3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Residents</c:v>
                </c:pt>
              </c:strCache>
            </c:strRef>
          </c:cat>
          <c:val>
            <c:numRef>
              <c:f>Sheet1!$B$2</c:f>
              <c:numCache>
                <c:formatCode>0.00%</c:formatCode>
                <c:ptCount val="1"/>
                <c:pt idx="0">
                  <c:v>0.72699999999999998</c:v>
                </c:pt>
              </c:numCache>
            </c:numRef>
          </c:val>
        </c:ser>
        <c:ser>
          <c:idx val="1"/>
          <c:order val="1"/>
          <c:tx>
            <c:strRef>
              <c:f>Sheet1!$C$1</c:f>
              <c:strCache>
                <c:ptCount val="1"/>
                <c:pt idx="0">
                  <c:v>Chicago</c:v>
                </c:pt>
              </c:strCache>
            </c:strRef>
          </c:tx>
          <c:spPr>
            <a:solidFill>
              <a:srgbClr val="FF0000"/>
            </a:solidFill>
            <a:ln w="9525" cap="flat" cmpd="sng" algn="ctr">
              <a:solidFill>
                <a:schemeClr val="lt1">
                  <a:alpha val="50000"/>
                </a:schemeClr>
              </a:solidFill>
              <a:round/>
            </a:ln>
            <a:effectLst/>
          </c:spPr>
          <c:invertIfNegative val="0"/>
          <c:dLbls>
            <c:dLbl>
              <c:idx val="0"/>
              <c:layout/>
              <c:tx>
                <c:rich>
                  <a:bodyPr/>
                  <a:lstStyle/>
                  <a:p>
                    <a:r>
                      <a:rPr lang="en-US" smtClean="0"/>
                      <a:t>94%</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3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Residents</c:v>
                </c:pt>
              </c:strCache>
            </c:strRef>
          </c:cat>
          <c:val>
            <c:numRef>
              <c:f>Sheet1!$C$2</c:f>
              <c:numCache>
                <c:formatCode>0.00%</c:formatCode>
                <c:ptCount val="1"/>
                <c:pt idx="0">
                  <c:v>0.94299999999999995</c:v>
                </c:pt>
              </c:numCache>
            </c:numRef>
          </c:val>
        </c:ser>
        <c:ser>
          <c:idx val="2"/>
          <c:order val="2"/>
          <c:tx>
            <c:strRef>
              <c:f>Sheet1!$D$1</c:f>
              <c:strCache>
                <c:ptCount val="1"/>
                <c:pt idx="0">
                  <c:v>Springfield</c:v>
                </c:pt>
              </c:strCache>
            </c:strRef>
          </c:tx>
          <c:spPr>
            <a:solidFill>
              <a:schemeClr val="tx2"/>
            </a:solidFill>
            <a:ln w="9525" cap="flat" cmpd="sng" algn="ctr">
              <a:solidFill>
                <a:schemeClr val="lt1">
                  <a:alpha val="50000"/>
                </a:schemeClr>
              </a:solidFill>
              <a:round/>
            </a:ln>
            <a:effectLst/>
          </c:spPr>
          <c:invertIfNegative val="0"/>
          <c:dLbls>
            <c:dLbl>
              <c:idx val="0"/>
              <c:layout/>
              <c:tx>
                <c:rich>
                  <a:bodyPr/>
                  <a:lstStyle/>
                  <a:p>
                    <a:r>
                      <a:rPr lang="en-US" smtClean="0"/>
                      <a:t>83%</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3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Residents</c:v>
                </c:pt>
              </c:strCache>
            </c:strRef>
          </c:cat>
          <c:val>
            <c:numRef>
              <c:f>Sheet1!$D$2</c:f>
              <c:numCache>
                <c:formatCode>0.00%</c:formatCode>
                <c:ptCount val="1"/>
                <c:pt idx="0">
                  <c:v>0.82699999999999996</c:v>
                </c:pt>
              </c:numCache>
            </c:numRef>
          </c:val>
        </c:ser>
        <c:ser>
          <c:idx val="3"/>
          <c:order val="3"/>
          <c:tx>
            <c:strRef>
              <c:f>Sheet1!$E$1</c:f>
              <c:strCache>
                <c:ptCount val="1"/>
                <c:pt idx="0">
                  <c:v>System</c:v>
                </c:pt>
              </c:strCache>
            </c:strRef>
          </c:tx>
          <c:spPr>
            <a:solidFill>
              <a:schemeClr val="accent1"/>
            </a:solidFill>
            <a:ln w="9525" cap="flat" cmpd="sng" algn="ctr">
              <a:solidFill>
                <a:schemeClr val="lt1">
                  <a:alpha val="50000"/>
                </a:schemeClr>
              </a:solidFill>
              <a:round/>
            </a:ln>
            <a:effectLst/>
          </c:spPr>
          <c:invertIfNegative val="0"/>
          <c:dLbls>
            <c:dLbl>
              <c:idx val="0"/>
              <c:layout/>
              <c:tx>
                <c:rich>
                  <a:bodyPr/>
                  <a:lstStyle/>
                  <a:p>
                    <a:r>
                      <a:rPr lang="en-US" smtClean="0"/>
                      <a:t>80%</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3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Residents</c:v>
                </c:pt>
              </c:strCache>
            </c:strRef>
          </c:cat>
          <c:val>
            <c:numRef>
              <c:f>Sheet1!$E$2</c:f>
              <c:numCache>
                <c:formatCode>0.00%</c:formatCode>
                <c:ptCount val="1"/>
                <c:pt idx="0">
                  <c:v>0.80200000000000005</c:v>
                </c:pt>
              </c:numCache>
            </c:numRef>
          </c:val>
        </c:ser>
        <c:dLbls>
          <c:dLblPos val="inEnd"/>
          <c:showLegendKey val="0"/>
          <c:showVal val="1"/>
          <c:showCatName val="0"/>
          <c:showSerName val="0"/>
          <c:showPercent val="0"/>
          <c:showBubbleSize val="0"/>
        </c:dLbls>
        <c:gapWidth val="65"/>
        <c:axId val="86307000"/>
        <c:axId val="86307392"/>
      </c:barChart>
      <c:catAx>
        <c:axId val="8630700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86307392"/>
        <c:crosses val="autoZero"/>
        <c:auto val="1"/>
        <c:lblAlgn val="ctr"/>
        <c:lblOffset val="100"/>
        <c:noMultiLvlLbl val="0"/>
      </c:catAx>
      <c:valAx>
        <c:axId val="8630739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86307000"/>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Sheet1!$B$1</c:f>
              <c:strCache>
                <c:ptCount val="1"/>
                <c:pt idx="0">
                  <c:v>National Average</c:v>
                </c:pt>
              </c:strCache>
            </c:strRef>
          </c:tx>
          <c:spPr>
            <a:solidFill>
              <a:schemeClr val="accent3"/>
            </a:solidFill>
            <a:ln>
              <a:noFill/>
            </a:ln>
            <a:effectLst/>
            <a:sp3d/>
          </c:spPr>
          <c:invertIfNegative val="0"/>
          <c:dLbls>
            <c:dLbl>
              <c:idx val="0"/>
              <c:layout>
                <c:manualLayout>
                  <c:x val="-5.6008145142535581E-3"/>
                  <c:y val="0.15513302667567788"/>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8669381714178528E-3"/>
                  <c:y val="0.1444341972497690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3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2"/>
                <c:pt idx="0">
                  <c:v>Retention Rate</c:v>
                </c:pt>
                <c:pt idx="1">
                  <c:v>Graduation Rate</c:v>
                </c:pt>
              </c:strCache>
            </c:strRef>
          </c:cat>
          <c:val>
            <c:numRef>
              <c:f>Sheet1!$B$2:$B$5</c:f>
              <c:numCache>
                <c:formatCode>0%</c:formatCode>
                <c:ptCount val="2"/>
                <c:pt idx="0">
                  <c:v>0.72</c:v>
                </c:pt>
                <c:pt idx="1">
                  <c:v>0.6</c:v>
                </c:pt>
              </c:numCache>
            </c:numRef>
          </c:val>
        </c:ser>
        <c:ser>
          <c:idx val="1"/>
          <c:order val="1"/>
          <c:tx>
            <c:strRef>
              <c:f>Sheet1!$C$1</c:f>
              <c:strCache>
                <c:ptCount val="1"/>
                <c:pt idx="0">
                  <c:v>University of Illinois</c:v>
                </c:pt>
              </c:strCache>
            </c:strRef>
          </c:tx>
          <c:spPr>
            <a:solidFill>
              <a:schemeClr val="accent5"/>
            </a:solidFill>
            <a:ln>
              <a:noFill/>
            </a:ln>
            <a:effectLst/>
            <a:sp3d/>
          </c:spPr>
          <c:invertIfNegative val="0"/>
          <c:dLbls>
            <c:dLbl>
              <c:idx val="0"/>
              <c:layout>
                <c:manualLayout>
                  <c:x val="-0.10454853759939976"/>
                  <c:y val="-3.2096488277726445E-2"/>
                </c:manualLayout>
              </c:layout>
              <c:tx>
                <c:rich>
                  <a:bodyPr/>
                  <a:lstStyle/>
                  <a:p>
                    <a:r>
                      <a:rPr lang="en-US" dirty="0" smtClean="0"/>
                      <a:t>87%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6008145142535652E-2"/>
                  <c:y val="-4.5470025060112468E-2"/>
                </c:manualLayout>
              </c:layout>
              <c:tx>
                <c:rich>
                  <a:bodyPr/>
                  <a:lstStyle/>
                  <a:p>
                    <a:r>
                      <a:rPr lang="en-US" dirty="0" smtClean="0"/>
                      <a:t>72%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3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2"/>
                <c:pt idx="0">
                  <c:v>Retention Rate</c:v>
                </c:pt>
                <c:pt idx="1">
                  <c:v>Graduation Rate</c:v>
                </c:pt>
              </c:strCache>
            </c:strRef>
          </c:cat>
          <c:val>
            <c:numRef>
              <c:f>Sheet1!$C$2:$C$5</c:f>
              <c:numCache>
                <c:formatCode>0%</c:formatCode>
                <c:ptCount val="2"/>
                <c:pt idx="0">
                  <c:v>0.89</c:v>
                </c:pt>
                <c:pt idx="1">
                  <c:v>0.76</c:v>
                </c:pt>
              </c:numCache>
            </c:numRef>
          </c:val>
        </c:ser>
        <c:dLbls>
          <c:showLegendKey val="0"/>
          <c:showVal val="1"/>
          <c:showCatName val="0"/>
          <c:showSerName val="0"/>
          <c:showPercent val="0"/>
          <c:showBubbleSize val="0"/>
        </c:dLbls>
        <c:gapWidth val="150"/>
        <c:gapDepth val="0"/>
        <c:shape val="box"/>
        <c:axId val="86308176"/>
        <c:axId val="86308568"/>
        <c:axId val="83469352"/>
      </c:bar3DChart>
      <c:catAx>
        <c:axId val="863081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6308568"/>
        <c:crosses val="autoZero"/>
        <c:auto val="1"/>
        <c:lblAlgn val="ctr"/>
        <c:lblOffset val="100"/>
        <c:noMultiLvlLbl val="0"/>
      </c:catAx>
      <c:valAx>
        <c:axId val="86308568"/>
        <c:scaling>
          <c:orientation val="minMax"/>
        </c:scaling>
        <c:delete val="1"/>
        <c:axPos val="l"/>
        <c:numFmt formatCode="0%" sourceLinked="1"/>
        <c:majorTickMark val="none"/>
        <c:minorTickMark val="none"/>
        <c:tickLblPos val="nextTo"/>
        <c:crossAx val="86308176"/>
        <c:crosses val="autoZero"/>
        <c:crossBetween val="between"/>
      </c:valAx>
      <c:serAx>
        <c:axId val="83469352"/>
        <c:scaling>
          <c:orientation val="minMax"/>
        </c:scaling>
        <c:delete val="1"/>
        <c:axPos val="b"/>
        <c:majorTickMark val="none"/>
        <c:minorTickMark val="none"/>
        <c:tickLblPos val="nextTo"/>
        <c:crossAx val="86308568"/>
        <c:crosses val="autoZero"/>
      </c:serAx>
      <c:spPr>
        <a:noFill/>
        <a:ln>
          <a:noFill/>
        </a:ln>
        <a:effectLst/>
      </c:spPr>
    </c:plotArea>
    <c:legend>
      <c:legendPos val="b"/>
      <c:layout>
        <c:manualLayout>
          <c:xMode val="edge"/>
          <c:yMode val="edge"/>
          <c:x val="0"/>
          <c:y val="0.88976246281998816"/>
          <c:w val="0.89999988239759554"/>
          <c:h val="9.6864000397625771E-2"/>
        </c:manualLayout>
      </c:layout>
      <c:overlay val="0"/>
      <c:spPr>
        <a:noFill/>
        <a:ln>
          <a:noFill/>
        </a:ln>
        <a:effectLst/>
      </c:spPr>
      <c:txPr>
        <a:bodyPr rot="0" spcFirstLastPara="1" vertOverflow="ellipsis" vert="horz" wrap="square" anchor="ctr" anchorCtr="1"/>
        <a:lstStyle/>
        <a:p>
          <a:pPr>
            <a:defRPr sz="2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0.58717</cdr:x>
      <cdr:y>0.21794</cdr:y>
    </cdr:from>
    <cdr:to>
      <cdr:x>0.63062</cdr:x>
      <cdr:y>0.42431</cdr:y>
    </cdr:to>
    <cdr:sp macro="" textlink="">
      <cdr:nvSpPr>
        <cdr:cNvPr id="2" name="Up Arrow 1"/>
        <cdr:cNvSpPr/>
      </cdr:nvSpPr>
      <cdr:spPr>
        <a:xfrm xmlns:a="http://schemas.openxmlformats.org/drawingml/2006/main">
          <a:off x="6549136" y="1046162"/>
          <a:ext cx="484632" cy="990600"/>
        </a:xfrm>
        <a:prstGeom xmlns:a="http://schemas.openxmlformats.org/drawingml/2006/main" prst="upArrow">
          <a:avLst/>
        </a:prstGeom>
        <a:solidFill xmlns:a="http://schemas.openxmlformats.org/drawingml/2006/main">
          <a:schemeClr val="accent4"/>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0.75887</cdr:x>
      <cdr:y>0.03647</cdr:y>
    </cdr:from>
    <cdr:to>
      <cdr:x>0.97756</cdr:x>
      <cdr:y>0.10621</cdr:y>
    </cdr:to>
    <cdr:sp macro="" textlink="">
      <cdr:nvSpPr>
        <cdr:cNvPr id="2" name="TextBox 1"/>
        <cdr:cNvSpPr txBox="1"/>
      </cdr:nvSpPr>
      <cdr:spPr>
        <a:xfrm xmlns:a="http://schemas.openxmlformats.org/drawingml/2006/main">
          <a:off x="8673921" y="170514"/>
          <a:ext cx="2499575" cy="3260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US" sz="1600" dirty="0" smtClean="0"/>
            <a:t>Constant FY 2015 Dollars</a:t>
          </a:r>
          <a:endParaRPr lang="en-US" sz="16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41968" cy="467203"/>
          </a:xfrm>
          <a:prstGeom prst="rect">
            <a:avLst/>
          </a:prstGeom>
        </p:spPr>
        <p:txBody>
          <a:bodyPr vert="horz" lIns="92398" tIns="46200" rIns="92398" bIns="46200" rtlCol="0"/>
          <a:lstStyle>
            <a:lvl1pPr algn="l">
              <a:defRPr sz="1200"/>
            </a:lvl1pPr>
          </a:lstStyle>
          <a:p>
            <a:endParaRPr lang="en-US"/>
          </a:p>
        </p:txBody>
      </p:sp>
      <p:sp>
        <p:nvSpPr>
          <p:cNvPr id="3" name="Date Placeholder 2"/>
          <p:cNvSpPr>
            <a:spLocks noGrp="1"/>
          </p:cNvSpPr>
          <p:nvPr>
            <p:ph type="dt" sz="quarter" idx="1"/>
          </p:nvPr>
        </p:nvSpPr>
        <p:spPr>
          <a:xfrm>
            <a:off x="3976333" y="2"/>
            <a:ext cx="3041968" cy="467203"/>
          </a:xfrm>
          <a:prstGeom prst="rect">
            <a:avLst/>
          </a:prstGeom>
        </p:spPr>
        <p:txBody>
          <a:bodyPr vert="horz" lIns="92398" tIns="46200" rIns="92398" bIns="46200" rtlCol="0"/>
          <a:lstStyle>
            <a:lvl1pPr algn="r">
              <a:defRPr sz="1200"/>
            </a:lvl1pPr>
          </a:lstStyle>
          <a:p>
            <a:fld id="{ED421DC3-4081-4597-A69F-C87485E41E96}" type="datetimeFigureOut">
              <a:rPr lang="en-US" smtClean="0"/>
              <a:t>11/9/2016</a:t>
            </a:fld>
            <a:endParaRPr lang="en-US"/>
          </a:p>
        </p:txBody>
      </p:sp>
      <p:sp>
        <p:nvSpPr>
          <p:cNvPr id="4" name="Footer Placeholder 3"/>
          <p:cNvSpPr>
            <a:spLocks noGrp="1"/>
          </p:cNvSpPr>
          <p:nvPr>
            <p:ph type="ftr" sz="quarter" idx="2"/>
          </p:nvPr>
        </p:nvSpPr>
        <p:spPr>
          <a:xfrm>
            <a:off x="0" y="8838723"/>
            <a:ext cx="3041968" cy="467203"/>
          </a:xfrm>
          <a:prstGeom prst="rect">
            <a:avLst/>
          </a:prstGeom>
        </p:spPr>
        <p:txBody>
          <a:bodyPr vert="horz" lIns="92398" tIns="46200" rIns="92398" bIns="46200"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8723"/>
            <a:ext cx="3041968" cy="467203"/>
          </a:xfrm>
          <a:prstGeom prst="rect">
            <a:avLst/>
          </a:prstGeom>
        </p:spPr>
        <p:txBody>
          <a:bodyPr vert="horz" lIns="92398" tIns="46200" rIns="92398" bIns="46200" rtlCol="0" anchor="b"/>
          <a:lstStyle>
            <a:lvl1pPr algn="r">
              <a:defRPr sz="1200"/>
            </a:lvl1pPr>
          </a:lstStyle>
          <a:p>
            <a:fld id="{23507F35-13AB-4B64-8708-CEC32BC895C2}" type="slidenum">
              <a:rPr lang="en-US" smtClean="0"/>
              <a:t>‹#›</a:t>
            </a:fld>
            <a:endParaRPr lang="en-US"/>
          </a:p>
        </p:txBody>
      </p:sp>
    </p:spTree>
    <p:extLst>
      <p:ext uri="{BB962C8B-B14F-4D97-AF65-F5344CB8AC3E}">
        <p14:creationId xmlns:p14="http://schemas.microsoft.com/office/powerpoint/2010/main" val="3829739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41968" cy="467203"/>
          </a:xfrm>
          <a:prstGeom prst="rect">
            <a:avLst/>
          </a:prstGeom>
        </p:spPr>
        <p:txBody>
          <a:bodyPr vert="horz" lIns="92398" tIns="46200" rIns="92398" bIns="46200" rtlCol="0"/>
          <a:lstStyle>
            <a:lvl1pPr algn="l">
              <a:defRPr sz="1200"/>
            </a:lvl1pPr>
          </a:lstStyle>
          <a:p>
            <a:endParaRPr lang="en-US"/>
          </a:p>
        </p:txBody>
      </p:sp>
      <p:sp>
        <p:nvSpPr>
          <p:cNvPr id="3" name="Date Placeholder 2"/>
          <p:cNvSpPr>
            <a:spLocks noGrp="1"/>
          </p:cNvSpPr>
          <p:nvPr>
            <p:ph type="dt" idx="1"/>
          </p:nvPr>
        </p:nvSpPr>
        <p:spPr>
          <a:xfrm>
            <a:off x="3976333" y="2"/>
            <a:ext cx="3041968" cy="467203"/>
          </a:xfrm>
          <a:prstGeom prst="rect">
            <a:avLst/>
          </a:prstGeom>
        </p:spPr>
        <p:txBody>
          <a:bodyPr vert="horz" lIns="92398" tIns="46200" rIns="92398" bIns="46200" rtlCol="0"/>
          <a:lstStyle>
            <a:lvl1pPr algn="r">
              <a:defRPr sz="1200"/>
            </a:lvl1pPr>
          </a:lstStyle>
          <a:p>
            <a:fld id="{AD4D6DE0-BF3D-49EE-93F9-C8390D7E9C52}" type="datetimeFigureOut">
              <a:rPr lang="en-US" smtClean="0"/>
              <a:t>11/9/2016</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2398" tIns="46200" rIns="92398" bIns="46200" rtlCol="0" anchor="ctr"/>
          <a:lstStyle/>
          <a:p>
            <a:endParaRPr lang="en-US"/>
          </a:p>
        </p:txBody>
      </p:sp>
      <p:sp>
        <p:nvSpPr>
          <p:cNvPr id="5" name="Notes Placeholder 4"/>
          <p:cNvSpPr>
            <a:spLocks noGrp="1"/>
          </p:cNvSpPr>
          <p:nvPr>
            <p:ph type="body" sz="quarter" idx="3"/>
          </p:nvPr>
        </p:nvSpPr>
        <p:spPr>
          <a:xfrm>
            <a:off x="701993" y="4478160"/>
            <a:ext cx="5615940" cy="3664526"/>
          </a:xfrm>
          <a:prstGeom prst="rect">
            <a:avLst/>
          </a:prstGeom>
        </p:spPr>
        <p:txBody>
          <a:bodyPr vert="horz" lIns="92398" tIns="46200" rIns="92398" bIns="4620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8723"/>
            <a:ext cx="3041968" cy="467203"/>
          </a:xfrm>
          <a:prstGeom prst="rect">
            <a:avLst/>
          </a:prstGeom>
        </p:spPr>
        <p:txBody>
          <a:bodyPr vert="horz" lIns="92398" tIns="46200" rIns="92398" bIns="46200"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8723"/>
            <a:ext cx="3041968" cy="467203"/>
          </a:xfrm>
          <a:prstGeom prst="rect">
            <a:avLst/>
          </a:prstGeom>
        </p:spPr>
        <p:txBody>
          <a:bodyPr vert="horz" lIns="92398" tIns="46200" rIns="92398" bIns="46200" rtlCol="0" anchor="b"/>
          <a:lstStyle>
            <a:lvl1pPr algn="r">
              <a:defRPr sz="1200"/>
            </a:lvl1pPr>
          </a:lstStyle>
          <a:p>
            <a:fld id="{FCC96083-446C-44CA-AC38-12506D1E7BED}" type="slidenum">
              <a:rPr lang="en-US" smtClean="0"/>
              <a:t>‹#›</a:t>
            </a:fld>
            <a:endParaRPr lang="en-US"/>
          </a:p>
        </p:txBody>
      </p:sp>
    </p:spTree>
    <p:extLst>
      <p:ext uri="{BB962C8B-B14F-4D97-AF65-F5344CB8AC3E}">
        <p14:creationId xmlns:p14="http://schemas.microsoft.com/office/powerpoint/2010/main" val="687305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CC96083-446C-44CA-AC38-12506D1E7BED}" type="slidenum">
              <a:rPr lang="en-US" smtClean="0"/>
              <a:t>1</a:t>
            </a:fld>
            <a:endParaRPr lang="en-US"/>
          </a:p>
        </p:txBody>
      </p:sp>
    </p:spTree>
    <p:extLst>
      <p:ext uri="{BB962C8B-B14F-4D97-AF65-F5344CB8AC3E}">
        <p14:creationId xmlns:p14="http://schemas.microsoft.com/office/powerpoint/2010/main" val="3866676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10</a:t>
            </a:fld>
            <a:endParaRPr lang="en-US"/>
          </a:p>
        </p:txBody>
      </p:sp>
    </p:spTree>
    <p:extLst>
      <p:ext uri="{BB962C8B-B14F-4D97-AF65-F5344CB8AC3E}">
        <p14:creationId xmlns:p14="http://schemas.microsoft.com/office/powerpoint/2010/main" val="2320764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11</a:t>
            </a:fld>
            <a:endParaRPr lang="en-US"/>
          </a:p>
        </p:txBody>
      </p:sp>
    </p:spTree>
    <p:extLst>
      <p:ext uri="{BB962C8B-B14F-4D97-AF65-F5344CB8AC3E}">
        <p14:creationId xmlns:p14="http://schemas.microsoft.com/office/powerpoint/2010/main" val="2680002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12</a:t>
            </a:fld>
            <a:endParaRPr lang="en-US"/>
          </a:p>
        </p:txBody>
      </p:sp>
    </p:spTree>
    <p:extLst>
      <p:ext uri="{BB962C8B-B14F-4D97-AF65-F5344CB8AC3E}">
        <p14:creationId xmlns:p14="http://schemas.microsoft.com/office/powerpoint/2010/main" val="1232620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13</a:t>
            </a:fld>
            <a:endParaRPr lang="en-US"/>
          </a:p>
        </p:txBody>
      </p:sp>
    </p:spTree>
    <p:extLst>
      <p:ext uri="{BB962C8B-B14F-4D97-AF65-F5344CB8AC3E}">
        <p14:creationId xmlns:p14="http://schemas.microsoft.com/office/powerpoint/2010/main" val="3037909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14</a:t>
            </a:fld>
            <a:endParaRPr lang="en-US"/>
          </a:p>
        </p:txBody>
      </p:sp>
    </p:spTree>
    <p:extLst>
      <p:ext uri="{BB962C8B-B14F-4D97-AF65-F5344CB8AC3E}">
        <p14:creationId xmlns:p14="http://schemas.microsoft.com/office/powerpoint/2010/main" val="132455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15</a:t>
            </a:fld>
            <a:endParaRPr lang="en-US"/>
          </a:p>
        </p:txBody>
      </p:sp>
    </p:spTree>
    <p:extLst>
      <p:ext uri="{BB962C8B-B14F-4D97-AF65-F5344CB8AC3E}">
        <p14:creationId xmlns:p14="http://schemas.microsoft.com/office/powerpoint/2010/main" val="3504532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16</a:t>
            </a:fld>
            <a:endParaRPr lang="en-US"/>
          </a:p>
        </p:txBody>
      </p:sp>
    </p:spTree>
    <p:extLst>
      <p:ext uri="{BB962C8B-B14F-4D97-AF65-F5344CB8AC3E}">
        <p14:creationId xmlns:p14="http://schemas.microsoft.com/office/powerpoint/2010/main" val="2192555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none" dirty="0"/>
          </a:p>
        </p:txBody>
      </p:sp>
      <p:sp>
        <p:nvSpPr>
          <p:cNvPr id="4" name="Slide Number Placeholder 3"/>
          <p:cNvSpPr>
            <a:spLocks noGrp="1"/>
          </p:cNvSpPr>
          <p:nvPr>
            <p:ph type="sldNum" sz="quarter" idx="10"/>
          </p:nvPr>
        </p:nvSpPr>
        <p:spPr/>
        <p:txBody>
          <a:bodyPr/>
          <a:lstStyle/>
          <a:p>
            <a:fld id="{FCC96083-446C-44CA-AC38-12506D1E7BED}" type="slidenum">
              <a:rPr lang="en-US" smtClean="0"/>
              <a:t>2</a:t>
            </a:fld>
            <a:endParaRPr lang="en-US"/>
          </a:p>
        </p:txBody>
      </p:sp>
    </p:spTree>
    <p:extLst>
      <p:ext uri="{BB962C8B-B14F-4D97-AF65-F5344CB8AC3E}">
        <p14:creationId xmlns:p14="http://schemas.microsoft.com/office/powerpoint/2010/main" val="3512342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3</a:t>
            </a:fld>
            <a:endParaRPr lang="en-US"/>
          </a:p>
        </p:txBody>
      </p:sp>
    </p:spTree>
    <p:extLst>
      <p:ext uri="{BB962C8B-B14F-4D97-AF65-F5344CB8AC3E}">
        <p14:creationId xmlns:p14="http://schemas.microsoft.com/office/powerpoint/2010/main" val="461510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none" dirty="0"/>
          </a:p>
        </p:txBody>
      </p:sp>
      <p:sp>
        <p:nvSpPr>
          <p:cNvPr id="4" name="Slide Number Placeholder 3"/>
          <p:cNvSpPr>
            <a:spLocks noGrp="1"/>
          </p:cNvSpPr>
          <p:nvPr>
            <p:ph type="sldNum" sz="quarter" idx="10"/>
          </p:nvPr>
        </p:nvSpPr>
        <p:spPr/>
        <p:txBody>
          <a:bodyPr/>
          <a:lstStyle/>
          <a:p>
            <a:fld id="{FCC96083-446C-44CA-AC38-12506D1E7BED}" type="slidenum">
              <a:rPr lang="en-US" smtClean="0"/>
              <a:t>4</a:t>
            </a:fld>
            <a:endParaRPr lang="en-US"/>
          </a:p>
        </p:txBody>
      </p:sp>
    </p:spTree>
    <p:extLst>
      <p:ext uri="{BB962C8B-B14F-4D97-AF65-F5344CB8AC3E}">
        <p14:creationId xmlns:p14="http://schemas.microsoft.com/office/powerpoint/2010/main" val="2910237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5</a:t>
            </a:fld>
            <a:endParaRPr lang="en-US"/>
          </a:p>
        </p:txBody>
      </p:sp>
    </p:spTree>
    <p:extLst>
      <p:ext uri="{BB962C8B-B14F-4D97-AF65-F5344CB8AC3E}">
        <p14:creationId xmlns:p14="http://schemas.microsoft.com/office/powerpoint/2010/main" val="796122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6</a:t>
            </a:fld>
            <a:endParaRPr lang="en-US"/>
          </a:p>
        </p:txBody>
      </p:sp>
    </p:spTree>
    <p:extLst>
      <p:ext uri="{BB962C8B-B14F-4D97-AF65-F5344CB8AC3E}">
        <p14:creationId xmlns:p14="http://schemas.microsoft.com/office/powerpoint/2010/main" val="1311303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7</a:t>
            </a:fld>
            <a:endParaRPr lang="en-US"/>
          </a:p>
        </p:txBody>
      </p:sp>
    </p:spTree>
    <p:extLst>
      <p:ext uri="{BB962C8B-B14F-4D97-AF65-F5344CB8AC3E}">
        <p14:creationId xmlns:p14="http://schemas.microsoft.com/office/powerpoint/2010/main" val="37022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8</a:t>
            </a:fld>
            <a:endParaRPr lang="en-US"/>
          </a:p>
        </p:txBody>
      </p:sp>
    </p:spTree>
    <p:extLst>
      <p:ext uri="{BB962C8B-B14F-4D97-AF65-F5344CB8AC3E}">
        <p14:creationId xmlns:p14="http://schemas.microsoft.com/office/powerpoint/2010/main" val="2276739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9</a:t>
            </a:fld>
            <a:endParaRPr lang="en-US"/>
          </a:p>
        </p:txBody>
      </p:sp>
    </p:spTree>
    <p:extLst>
      <p:ext uri="{BB962C8B-B14F-4D97-AF65-F5344CB8AC3E}">
        <p14:creationId xmlns:p14="http://schemas.microsoft.com/office/powerpoint/2010/main" val="1215150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ubtitle/Speaker">
    <p:spTree>
      <p:nvGrpSpPr>
        <p:cNvPr id="1" name=""/>
        <p:cNvGrpSpPr/>
        <p:nvPr/>
      </p:nvGrpSpPr>
      <p:grpSpPr>
        <a:xfrm>
          <a:off x="0" y="0"/>
          <a:ext cx="0" cy="0"/>
          <a:chOff x="0" y="0"/>
          <a:chExt cx="0" cy="0"/>
        </a:xfrm>
      </p:grpSpPr>
      <p:sp>
        <p:nvSpPr>
          <p:cNvPr id="4" name="Rectangle 3"/>
          <p:cNvSpPr/>
          <p:nvPr userDrawn="1"/>
        </p:nvSpPr>
        <p:spPr>
          <a:xfrm>
            <a:off x="1131584" y="3345782"/>
            <a:ext cx="9928833" cy="574701"/>
          </a:xfrm>
          <a:prstGeom prst="rect">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6" name="Text Placeholder 15"/>
          <p:cNvSpPr>
            <a:spLocks noGrp="1"/>
          </p:cNvSpPr>
          <p:nvPr>
            <p:ph type="body" sz="quarter" idx="12" hasCustomPrompt="1"/>
          </p:nvPr>
        </p:nvSpPr>
        <p:spPr>
          <a:xfrm>
            <a:off x="2338138"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8" name="Text Placeholder 17"/>
          <p:cNvSpPr>
            <a:spLocks noGrp="1"/>
          </p:cNvSpPr>
          <p:nvPr>
            <p:ph type="body" sz="quarter" idx="13" hasCustomPrompt="1"/>
          </p:nvPr>
        </p:nvSpPr>
        <p:spPr>
          <a:xfrm>
            <a:off x="2297906" y="5061202"/>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19" name="Text Placeholder 5"/>
          <p:cNvSpPr>
            <a:spLocks noGrp="1"/>
          </p:cNvSpPr>
          <p:nvPr>
            <p:ph type="body" sz="quarter" idx="14"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
        <p:nvSpPr>
          <p:cNvPr id="7" name="Text Placeholder 2"/>
          <p:cNvSpPr>
            <a:spLocks noGrp="1"/>
          </p:cNvSpPr>
          <p:nvPr>
            <p:ph type="body" sz="quarter" idx="15" hasCustomPrompt="1"/>
          </p:nvPr>
        </p:nvSpPr>
        <p:spPr>
          <a:xfrm>
            <a:off x="-1" y="3345782"/>
            <a:ext cx="12192001" cy="574701"/>
          </a:xfrm>
        </p:spPr>
        <p:txBody>
          <a:bodyPr/>
          <a:lstStyle>
            <a:lvl1pPr marL="0" indent="0" algn="ctr">
              <a:buNone/>
              <a:defRPr baseline="0"/>
            </a:lvl1pPr>
          </a:lstStyle>
          <a:p>
            <a:pPr lvl="0"/>
            <a:r>
              <a:rPr lang="en-US" dirty="0" smtClean="0"/>
              <a:t>The University of Illinois and Illinois Public Higher Education</a:t>
            </a:r>
            <a:endParaRPr lang="en-US" dirty="0"/>
          </a:p>
        </p:txBody>
      </p:sp>
    </p:spTree>
    <p:extLst>
      <p:ext uri="{BB962C8B-B14F-4D97-AF65-F5344CB8AC3E}">
        <p14:creationId xmlns:p14="http://schemas.microsoft.com/office/powerpoint/2010/main" val="225944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4" name="Rectangle 3"/>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8"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tx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
        <p:nvSpPr>
          <p:cNvPr id="7"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3659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4" name="Rectangle 3"/>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9"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7"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tx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420593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Long/Photo/Paragraph">
    <p:spTree>
      <p:nvGrpSpPr>
        <p:cNvPr id="1" name=""/>
        <p:cNvGrpSpPr/>
        <p:nvPr/>
      </p:nvGrpSpPr>
      <p:grpSpPr>
        <a:xfrm>
          <a:off x="0" y="0"/>
          <a:ext cx="0" cy="0"/>
          <a:chOff x="0" y="0"/>
          <a:chExt cx="0" cy="0"/>
        </a:xfrm>
      </p:grpSpPr>
      <p:sp>
        <p:nvSpPr>
          <p:cNvPr id="4" name="Rectangle 3"/>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9"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7"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tx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36531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Quote">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1422522" y="3208422"/>
            <a:ext cx="9346956" cy="1965363"/>
          </a:xfrm>
        </p:spPr>
        <p:txBody>
          <a:bodyPr>
            <a:normAutofit/>
          </a:bodyPr>
          <a:lstStyle>
            <a:lvl1pPr marL="0" indent="0">
              <a:buNone/>
              <a:defRPr sz="4800" baseline="0">
                <a:latin typeface="Georgia" panose="02040502050405020303" pitchFamily="18" charset="0"/>
              </a:defRPr>
            </a:lvl1pPr>
          </a:lstStyle>
          <a:p>
            <a:pPr lvl="0"/>
            <a:r>
              <a:rPr lang="en-US" dirty="0" smtClean="0"/>
              <a:t>The true sign of intelligence is not knowledge but imagination.</a:t>
            </a:r>
            <a:endParaRPr lang="en-US" dirty="0"/>
          </a:p>
        </p:txBody>
      </p:sp>
      <p:sp>
        <p:nvSpPr>
          <p:cNvPr id="8" name="Text Placeholder 7"/>
          <p:cNvSpPr>
            <a:spLocks noGrp="1"/>
          </p:cNvSpPr>
          <p:nvPr>
            <p:ph type="body" sz="quarter" idx="12" hasCustomPrompt="1"/>
          </p:nvPr>
        </p:nvSpPr>
        <p:spPr>
          <a:xfrm>
            <a:off x="1422522" y="5189298"/>
            <a:ext cx="8346709" cy="461962"/>
          </a:xfrm>
        </p:spPr>
        <p:txBody>
          <a:bodyPr>
            <a:noAutofit/>
          </a:bodyPr>
          <a:lstStyle>
            <a:lvl1pPr marL="0" indent="0" algn="r">
              <a:buNone/>
              <a:defRPr sz="3200"/>
            </a:lvl1pPr>
          </a:lstStyle>
          <a:p>
            <a:pPr lvl="0"/>
            <a:r>
              <a:rPr lang="en-US" dirty="0" smtClean="0"/>
              <a:t>Albert Einstein</a:t>
            </a:r>
            <a:endParaRPr lang="en-US" dirty="0"/>
          </a:p>
        </p:txBody>
      </p:sp>
      <p:sp>
        <p:nvSpPr>
          <p:cNvPr id="7"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07506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Photos-crossed/Paragraph">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9" name="Text Placeholder 8"/>
          <p:cNvSpPr>
            <a:spLocks noGrp="1"/>
          </p:cNvSpPr>
          <p:nvPr>
            <p:ph type="body" sz="quarter" idx="12" hasCustomPrompt="1"/>
          </p:nvPr>
        </p:nvSpPr>
        <p:spPr>
          <a:xfrm>
            <a:off x="2911642" y="2342147"/>
            <a:ext cx="9280357" cy="866276"/>
          </a:xfrm>
        </p:spPr>
        <p:txBody>
          <a:bodyPr>
            <a:normAutofit/>
          </a:bodyPr>
          <a:lstStyle>
            <a:lvl1pPr marL="0" indent="0">
              <a:buNone/>
              <a:defRPr sz="4400" b="1">
                <a:solidFill>
                  <a:schemeClr val="tx1"/>
                </a:solidFill>
                <a:latin typeface="Georgia" panose="02040502050405020303" pitchFamily="18" charset="0"/>
              </a:defRPr>
            </a:lvl1pPr>
          </a:lstStyle>
          <a:p>
            <a:pPr lvl="0"/>
            <a:r>
              <a:rPr lang="en-US" dirty="0" smtClean="0"/>
              <a:t>Jonathan Baldwin Turner</a:t>
            </a:r>
            <a:endParaRPr lang="en-US" dirty="0"/>
          </a:p>
        </p:txBody>
      </p:sp>
      <p:sp>
        <p:nvSpPr>
          <p:cNvPr id="12" name="Text Placeholder 10"/>
          <p:cNvSpPr>
            <a:spLocks noGrp="1"/>
          </p:cNvSpPr>
          <p:nvPr>
            <p:ph type="body" sz="quarter" idx="14" hasCustomPrompt="1"/>
          </p:nvPr>
        </p:nvSpPr>
        <p:spPr>
          <a:xfrm>
            <a:off x="834189" y="4534768"/>
            <a:ext cx="11061032" cy="1344664"/>
          </a:xfrm>
        </p:spPr>
        <p:txBody>
          <a:bodyPr>
            <a:normAutofit/>
          </a:bodyPr>
          <a:lstStyle>
            <a:lvl1pPr marL="164592" indent="-347472">
              <a:lnSpc>
                <a:spcPct val="120000"/>
              </a:lnSpc>
              <a:buNone/>
              <a:defRPr sz="2400">
                <a:solidFill>
                  <a:schemeClr val="tx1"/>
                </a:solidFill>
              </a:defRPr>
            </a:lvl1pPr>
          </a:lstStyle>
          <a:p>
            <a:pPr marL="164592" indent="-347472">
              <a:lnSpc>
                <a:spcPct val="120000"/>
              </a:lnSpc>
              <a:buNone/>
            </a:pPr>
            <a:r>
              <a:rPr lang="en-US" sz="2400" spc="-20" dirty="0" smtClean="0">
                <a:latin typeface="Arial"/>
                <a:cs typeface="Arial"/>
              </a:rPr>
              <a:t>“The objective of these institutes should be to apply existing knowledge directly and efficiently to all practical pursuits and professions in life and to extend </a:t>
            </a:r>
            <a:br>
              <a:rPr lang="en-US" sz="2400" spc="-20" dirty="0" smtClean="0">
                <a:latin typeface="Arial"/>
                <a:cs typeface="Arial"/>
              </a:rPr>
            </a:br>
            <a:r>
              <a:rPr lang="en-US" sz="2400" spc="-20" dirty="0" smtClean="0">
                <a:latin typeface="Arial"/>
                <a:cs typeface="Arial"/>
              </a:rPr>
              <a:t>the boundaries of our present knowledge in all possible practical directions.”</a:t>
            </a:r>
            <a:endParaRPr lang="en-US" sz="2400" spc="-20" dirty="0">
              <a:latin typeface="Arial"/>
              <a:cs typeface="Arial"/>
            </a:endParaRPr>
          </a:p>
        </p:txBody>
      </p:sp>
      <p:sp>
        <p:nvSpPr>
          <p:cNvPr id="13" name="Text Placeholder 10"/>
          <p:cNvSpPr>
            <a:spLocks noGrp="1"/>
          </p:cNvSpPr>
          <p:nvPr>
            <p:ph type="body" sz="quarter" idx="15" hasCustomPrompt="1"/>
          </p:nvPr>
        </p:nvSpPr>
        <p:spPr>
          <a:xfrm>
            <a:off x="2911642" y="3628389"/>
            <a:ext cx="8983580" cy="710999"/>
          </a:xfrm>
        </p:spPr>
        <p:txBody>
          <a:bodyPr>
            <a:normAutofit/>
          </a:bodyPr>
          <a:lstStyle>
            <a:lvl1pPr marL="342900" marR="0" indent="-28575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400">
                <a:solidFill>
                  <a:schemeClr val="tx1"/>
                </a:solidFill>
              </a:defRPr>
            </a:lvl1pPr>
          </a:lstStyle>
          <a:p>
            <a:pPr marL="342900" indent="-285750">
              <a:buNone/>
            </a:pPr>
            <a:r>
              <a:rPr lang="en-US" sz="2400" spc="-20" dirty="0" smtClean="0">
                <a:latin typeface="Arial"/>
                <a:cs typeface="Arial"/>
              </a:rPr>
              <a:t>“We need a university for the industrial classes in </a:t>
            </a:r>
            <a:r>
              <a:rPr lang="en-US" sz="2400" spc="-20" smtClean="0">
                <a:latin typeface="Arial"/>
                <a:cs typeface="Arial"/>
              </a:rPr>
              <a:t>each state</a:t>
            </a:r>
            <a:r>
              <a:rPr lang="en-US" sz="2400" spc="-20" dirty="0" smtClean="0">
                <a:latin typeface="Arial"/>
                <a:cs typeface="Arial"/>
              </a:rPr>
              <a:t>…”</a:t>
            </a:r>
          </a:p>
        </p:txBody>
      </p:sp>
      <p:sp>
        <p:nvSpPr>
          <p:cNvPr id="6" name="Picture Placeholder 5"/>
          <p:cNvSpPr>
            <a:spLocks noGrp="1"/>
          </p:cNvSpPr>
          <p:nvPr>
            <p:ph type="pic" sz="quarter" idx="11" hasCustomPrompt="1"/>
          </p:nvPr>
        </p:nvSpPr>
        <p:spPr>
          <a:xfrm>
            <a:off x="922338" y="-1"/>
            <a:ext cx="1917700" cy="4114800"/>
          </a:xfrm>
        </p:spPr>
        <p:txBody>
          <a:bodyPr vert="vert270" anchor="t">
            <a:normAutofit/>
          </a:bodyPr>
          <a:lstStyle>
            <a:lvl1pPr marL="0" indent="0">
              <a:lnSpc>
                <a:spcPct val="250000"/>
              </a:lnSpc>
              <a:spcBef>
                <a:spcPts val="3000"/>
              </a:spcBef>
              <a:buNone/>
              <a:defRPr sz="2400" baseline="0"/>
            </a:lvl1pPr>
          </a:lstStyle>
          <a:p>
            <a:r>
              <a:rPr lang="en-US" dirty="0" smtClean="0"/>
              <a:t>Click the icon to insert image.</a:t>
            </a:r>
            <a:endParaRPr lang="en-US" dirty="0"/>
          </a:p>
        </p:txBody>
      </p:sp>
    </p:spTree>
    <p:extLst>
      <p:ext uri="{BB962C8B-B14F-4D97-AF65-F5344CB8AC3E}">
        <p14:creationId xmlns:p14="http://schemas.microsoft.com/office/powerpoint/2010/main" val="2406201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Photo/3-Small-Photos">
    <p:spTree>
      <p:nvGrpSpPr>
        <p:cNvPr id="1" name=""/>
        <p:cNvGrpSpPr/>
        <p:nvPr/>
      </p:nvGrpSpPr>
      <p:grpSpPr>
        <a:xfrm>
          <a:off x="0" y="0"/>
          <a:ext cx="0" cy="0"/>
          <a:chOff x="0" y="0"/>
          <a:chExt cx="0" cy="0"/>
        </a:xfrm>
      </p:grpSpPr>
      <p:sp>
        <p:nvSpPr>
          <p:cNvPr id="4" name="Rectangle 3"/>
          <p:cNvSpPr/>
          <p:nvPr userDrawn="1"/>
        </p:nvSpPr>
        <p:spPr>
          <a:xfrm flipV="1">
            <a:off x="1034716" y="3430097"/>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098"/>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3" name="Picture Placeholder 2"/>
          <p:cNvSpPr>
            <a:spLocks noGrp="1"/>
          </p:cNvSpPr>
          <p:nvPr>
            <p:ph type="pic" sz="quarter" idx="13" hasCustomPrompt="1"/>
          </p:nvPr>
        </p:nvSpPr>
        <p:spPr>
          <a:xfrm>
            <a:off x="6477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2" name="Picture Placeholder 3"/>
          <p:cNvSpPr>
            <a:spLocks noGrp="1"/>
          </p:cNvSpPr>
          <p:nvPr>
            <p:ph type="pic" sz="quarter" idx="16"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8" name="Picture Placeholder 2"/>
          <p:cNvSpPr>
            <a:spLocks noGrp="1"/>
          </p:cNvSpPr>
          <p:nvPr>
            <p:ph type="pic" sz="quarter" idx="17" hasCustomPrompt="1"/>
          </p:nvPr>
        </p:nvSpPr>
        <p:spPr>
          <a:xfrm>
            <a:off x="44958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0" name="Picture Placeholder 2"/>
          <p:cNvSpPr>
            <a:spLocks noGrp="1"/>
          </p:cNvSpPr>
          <p:nvPr>
            <p:ph type="pic" sz="quarter" idx="18" hasCustomPrompt="1"/>
          </p:nvPr>
        </p:nvSpPr>
        <p:spPr>
          <a:xfrm>
            <a:off x="83439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Tree>
    <p:extLst>
      <p:ext uri="{BB962C8B-B14F-4D97-AF65-F5344CB8AC3E}">
        <p14:creationId xmlns:p14="http://schemas.microsoft.com/office/powerpoint/2010/main" val="3929819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Chart Placeholder 12"/>
          <p:cNvSpPr>
            <a:spLocks noGrp="1"/>
          </p:cNvSpPr>
          <p:nvPr>
            <p:ph type="chart" sz="quarter" idx="10" hasCustomPrompt="1"/>
          </p:nvPr>
        </p:nvSpPr>
        <p:spPr>
          <a:xfrm>
            <a:off x="2682874" y="1449091"/>
            <a:ext cx="6826250" cy="4283075"/>
          </a:xfrm>
        </p:spPr>
        <p:txBody>
          <a:bodyPr/>
          <a:lstStyle>
            <a:lvl1pPr marL="0" indent="0" algn="ctr">
              <a:buNone/>
              <a:defRPr/>
            </a:lvl1pPr>
          </a:lstStyle>
          <a:p>
            <a:r>
              <a:rPr lang="en-US" dirty="0" smtClean="0"/>
              <a:t>Click the icon below to insert chart</a:t>
            </a:r>
            <a:endParaRPr lang="en-US" dirty="0"/>
          </a:p>
        </p:txBody>
      </p:sp>
    </p:spTree>
    <p:extLst>
      <p:ext uri="{BB962C8B-B14F-4D97-AF65-F5344CB8AC3E}">
        <p14:creationId xmlns:p14="http://schemas.microsoft.com/office/powerpoint/2010/main" val="230960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8" name="Media Placeholder 7"/>
          <p:cNvSpPr>
            <a:spLocks noGrp="1"/>
          </p:cNvSpPr>
          <p:nvPr>
            <p:ph type="media" sz="quarter" idx="13" hasCustomPrompt="1"/>
          </p:nvPr>
        </p:nvSpPr>
        <p:spPr>
          <a:xfrm>
            <a:off x="2682875" y="1449090"/>
            <a:ext cx="6826250" cy="4283075"/>
          </a:xfrm>
        </p:spPr>
        <p:txBody>
          <a:bodyPr/>
          <a:lstStyle>
            <a:lvl1pPr marL="0" indent="0" algn="ctr">
              <a:buNone/>
              <a:defRPr/>
            </a:lvl1pPr>
          </a:lstStyle>
          <a:p>
            <a:r>
              <a:rPr lang="en-US" dirty="0" smtClean="0"/>
              <a:t>Click the icon below to insert video</a:t>
            </a:r>
            <a:endParaRPr lang="en-US" dirty="0"/>
          </a:p>
        </p:txBody>
      </p:sp>
    </p:spTree>
    <p:extLst>
      <p:ext uri="{BB962C8B-B14F-4D97-AF65-F5344CB8AC3E}">
        <p14:creationId xmlns:p14="http://schemas.microsoft.com/office/powerpoint/2010/main" val="1114298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Picture Placeholder 4"/>
          <p:cNvSpPr>
            <a:spLocks noGrp="1"/>
          </p:cNvSpPr>
          <p:nvPr>
            <p:ph type="pic" sz="quarter" idx="13" hasCustomPrompt="1"/>
          </p:nvPr>
        </p:nvSpPr>
        <p:spPr>
          <a:xfrm>
            <a:off x="2682875" y="1449091"/>
            <a:ext cx="6826249" cy="4283075"/>
          </a:xfrm>
        </p:spPr>
        <p:txBody>
          <a:bodyPr/>
          <a:lstStyle>
            <a:lvl1pPr marL="0" indent="0" algn="ctr">
              <a:buNone/>
              <a:defRPr/>
            </a:lvl1pPr>
          </a:lstStyle>
          <a:p>
            <a:r>
              <a:rPr lang="en-US" dirty="0" smtClean="0"/>
              <a:t>Click the icon below to insert picture</a:t>
            </a:r>
            <a:endParaRPr lang="en-US" dirty="0"/>
          </a:p>
        </p:txBody>
      </p:sp>
    </p:spTree>
    <p:extLst>
      <p:ext uri="{BB962C8B-B14F-4D97-AF65-F5344CB8AC3E}">
        <p14:creationId xmlns:p14="http://schemas.microsoft.com/office/powerpoint/2010/main" val="2804791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Subtitle/Speaker">
    <p:spTree>
      <p:nvGrpSpPr>
        <p:cNvPr id="1" name=""/>
        <p:cNvGrpSpPr/>
        <p:nvPr/>
      </p:nvGrpSpPr>
      <p:grpSpPr>
        <a:xfrm>
          <a:off x="0" y="0"/>
          <a:ext cx="0" cy="0"/>
          <a:chOff x="0" y="0"/>
          <a:chExt cx="0" cy="0"/>
        </a:xfrm>
      </p:grpSpPr>
      <p:sp>
        <p:nvSpPr>
          <p:cNvPr id="4" name="Rectangle 3"/>
          <p:cNvSpPr/>
          <p:nvPr userDrawn="1"/>
        </p:nvSpPr>
        <p:spPr>
          <a:xfrm>
            <a:off x="1131584" y="3345782"/>
            <a:ext cx="9928833" cy="574701"/>
          </a:xfrm>
          <a:prstGeom prst="rect">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4" name="Text Placeholder 13"/>
          <p:cNvSpPr>
            <a:spLocks noGrp="1"/>
          </p:cNvSpPr>
          <p:nvPr>
            <p:ph type="body" sz="quarter" idx="11" hasCustomPrompt="1"/>
          </p:nvPr>
        </p:nvSpPr>
        <p:spPr>
          <a:xfrm>
            <a:off x="1066801" y="3396594"/>
            <a:ext cx="10058398" cy="473075"/>
          </a:xfrm>
        </p:spPr>
        <p:txBody>
          <a:bodyP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900" dirty="0" smtClean="0">
                <a:latin typeface="Arial"/>
                <a:cs typeface="Arial"/>
              </a:rPr>
              <a:t>The University of Illinois and Illinois Public Higher Education</a:t>
            </a:r>
          </a:p>
        </p:txBody>
      </p:sp>
      <p:sp>
        <p:nvSpPr>
          <p:cNvPr id="16" name="Text Placeholder 15"/>
          <p:cNvSpPr>
            <a:spLocks noGrp="1"/>
          </p:cNvSpPr>
          <p:nvPr>
            <p:ph type="body" sz="quarter" idx="12" hasCustomPrompt="1"/>
          </p:nvPr>
        </p:nvSpPr>
        <p:spPr>
          <a:xfrm>
            <a:off x="2338138"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8" name="Text Placeholder 17"/>
          <p:cNvSpPr>
            <a:spLocks noGrp="1"/>
          </p:cNvSpPr>
          <p:nvPr>
            <p:ph type="body" sz="quarter" idx="13" hasCustomPrompt="1"/>
          </p:nvPr>
        </p:nvSpPr>
        <p:spPr>
          <a:xfrm>
            <a:off x="2297906" y="5061202"/>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19" name="Text Placeholder 5"/>
          <p:cNvSpPr>
            <a:spLocks noGrp="1"/>
          </p:cNvSpPr>
          <p:nvPr>
            <p:ph type="body" sz="quarter" idx="14"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Tree>
    <p:extLst>
      <p:ext uri="{BB962C8B-B14F-4D97-AF65-F5344CB8AC3E}">
        <p14:creationId xmlns:p14="http://schemas.microsoft.com/office/powerpoint/2010/main" val="1931677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ubtitle/Photo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6" name="Text Placeholder 5"/>
          <p:cNvSpPr>
            <a:spLocks noGrp="1"/>
          </p:cNvSpPr>
          <p:nvPr>
            <p:ph type="body" sz="quarter" idx="11"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
        <p:nvSpPr>
          <p:cNvPr id="8" name="Rectangle 7"/>
          <p:cNvSpPr/>
          <p:nvPr userDrawn="1"/>
        </p:nvSpPr>
        <p:spPr>
          <a:xfrm>
            <a:off x="0" y="3333100"/>
            <a:ext cx="12191999" cy="485151"/>
          </a:xfrm>
          <a:prstGeom prst="rect">
            <a:avLst/>
          </a:prstGeom>
          <a:solidFill>
            <a:srgbClr val="585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1" name="Text Placeholder 15"/>
          <p:cNvSpPr>
            <a:spLocks noGrp="1"/>
          </p:cNvSpPr>
          <p:nvPr>
            <p:ph type="body" sz="quarter" idx="13" hasCustomPrompt="1"/>
          </p:nvPr>
        </p:nvSpPr>
        <p:spPr>
          <a:xfrm>
            <a:off x="2338137"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2" name="Text Placeholder 17"/>
          <p:cNvSpPr>
            <a:spLocks noGrp="1"/>
          </p:cNvSpPr>
          <p:nvPr>
            <p:ph type="body" sz="quarter" idx="14" hasCustomPrompt="1"/>
          </p:nvPr>
        </p:nvSpPr>
        <p:spPr>
          <a:xfrm>
            <a:off x="2297905" y="5037139"/>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9" name="Text Placeholder 2"/>
          <p:cNvSpPr>
            <a:spLocks noGrp="1"/>
          </p:cNvSpPr>
          <p:nvPr>
            <p:ph type="body" sz="quarter" idx="15" hasCustomPrompt="1"/>
          </p:nvPr>
        </p:nvSpPr>
        <p:spPr>
          <a:xfrm>
            <a:off x="-1" y="3333100"/>
            <a:ext cx="12192001" cy="485151"/>
          </a:xfrm>
        </p:spPr>
        <p:txBody>
          <a:bodyPr/>
          <a:lstStyle>
            <a:lvl1pPr marL="0" indent="0" algn="ctr">
              <a:buNone/>
              <a:defRPr baseline="0">
                <a:solidFill>
                  <a:schemeClr val="bg1"/>
                </a:solidFill>
              </a:defRPr>
            </a:lvl1pPr>
          </a:lstStyle>
          <a:p>
            <a:pPr lvl="0"/>
            <a:r>
              <a:rPr lang="en-US" dirty="0" smtClean="0"/>
              <a:t>The University of Illinois and Illinois Public Higher Education</a:t>
            </a:r>
            <a:endParaRPr lang="en-US" dirty="0"/>
          </a:p>
        </p:txBody>
      </p:sp>
    </p:spTree>
    <p:extLst>
      <p:ext uri="{BB962C8B-B14F-4D97-AF65-F5344CB8AC3E}">
        <p14:creationId xmlns:p14="http://schemas.microsoft.com/office/powerpoint/2010/main" val="26220516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Subtitle/Photo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6" name="Text Placeholder 5"/>
          <p:cNvSpPr>
            <a:spLocks noGrp="1"/>
          </p:cNvSpPr>
          <p:nvPr>
            <p:ph type="body" sz="quarter" idx="11"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
        <p:nvSpPr>
          <p:cNvPr id="8" name="Rectangle 7"/>
          <p:cNvSpPr/>
          <p:nvPr userDrawn="1"/>
        </p:nvSpPr>
        <p:spPr>
          <a:xfrm>
            <a:off x="0" y="3333100"/>
            <a:ext cx="12191999" cy="485151"/>
          </a:xfrm>
          <a:prstGeom prst="rect">
            <a:avLst/>
          </a:prstGeom>
          <a:solidFill>
            <a:srgbClr val="585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1" name="Text Placeholder 15"/>
          <p:cNvSpPr>
            <a:spLocks noGrp="1"/>
          </p:cNvSpPr>
          <p:nvPr>
            <p:ph type="body" sz="quarter" idx="13" hasCustomPrompt="1"/>
          </p:nvPr>
        </p:nvSpPr>
        <p:spPr>
          <a:xfrm>
            <a:off x="2338137"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2" name="Text Placeholder 17"/>
          <p:cNvSpPr>
            <a:spLocks noGrp="1"/>
          </p:cNvSpPr>
          <p:nvPr>
            <p:ph type="body" sz="quarter" idx="14" hasCustomPrompt="1"/>
          </p:nvPr>
        </p:nvSpPr>
        <p:spPr>
          <a:xfrm>
            <a:off x="2297905" y="5037139"/>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3" name="Text Placeholder 2"/>
          <p:cNvSpPr>
            <a:spLocks noGrp="1"/>
          </p:cNvSpPr>
          <p:nvPr>
            <p:ph type="body" sz="quarter" idx="15" hasCustomPrompt="1"/>
          </p:nvPr>
        </p:nvSpPr>
        <p:spPr>
          <a:xfrm>
            <a:off x="-1" y="3333100"/>
            <a:ext cx="12192001" cy="485151"/>
          </a:xfrm>
        </p:spPr>
        <p:txBody>
          <a:bodyPr/>
          <a:lstStyle>
            <a:lvl1pPr marL="0" indent="0" algn="ctr">
              <a:buNone/>
              <a:defRPr baseline="0"/>
            </a:lvl1pPr>
          </a:lstStyle>
          <a:p>
            <a:pPr lvl="0"/>
            <a:r>
              <a:rPr lang="en-US" dirty="0" smtClean="0"/>
              <a:t>The University of Illinois and Illinois Public Higher Education</a:t>
            </a:r>
            <a:endParaRPr lang="en-US" dirty="0"/>
          </a:p>
        </p:txBody>
      </p:sp>
    </p:spTree>
    <p:extLst>
      <p:ext uri="{BB962C8B-B14F-4D97-AF65-F5344CB8AC3E}">
        <p14:creationId xmlns:p14="http://schemas.microsoft.com/office/powerpoint/2010/main" val="4077098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Subtitle/Photo2">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
        <p:nvSpPr>
          <p:cNvPr id="8" name="Rectangle 7"/>
          <p:cNvSpPr/>
          <p:nvPr userDrawn="1"/>
        </p:nvSpPr>
        <p:spPr>
          <a:xfrm>
            <a:off x="0" y="3333100"/>
            <a:ext cx="12191999" cy="4851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1" name="Text Placeholder 15"/>
          <p:cNvSpPr>
            <a:spLocks noGrp="1"/>
          </p:cNvSpPr>
          <p:nvPr>
            <p:ph type="body" sz="quarter" idx="13" hasCustomPrompt="1"/>
          </p:nvPr>
        </p:nvSpPr>
        <p:spPr>
          <a:xfrm>
            <a:off x="2338137"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2" name="Text Placeholder 17"/>
          <p:cNvSpPr>
            <a:spLocks noGrp="1"/>
          </p:cNvSpPr>
          <p:nvPr>
            <p:ph type="body" sz="quarter" idx="14" hasCustomPrompt="1"/>
          </p:nvPr>
        </p:nvSpPr>
        <p:spPr>
          <a:xfrm>
            <a:off x="2297905" y="5037139"/>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10"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4" name="Text Placeholder 2"/>
          <p:cNvSpPr>
            <a:spLocks noGrp="1"/>
          </p:cNvSpPr>
          <p:nvPr>
            <p:ph type="body" sz="quarter" idx="15" hasCustomPrompt="1"/>
          </p:nvPr>
        </p:nvSpPr>
        <p:spPr>
          <a:xfrm>
            <a:off x="-1" y="3333100"/>
            <a:ext cx="12192001" cy="485151"/>
          </a:xfrm>
        </p:spPr>
        <p:txBody>
          <a:bodyPr/>
          <a:lstStyle>
            <a:lvl1pPr marL="0" indent="0" algn="ctr">
              <a:buNone/>
              <a:defRPr baseline="0">
                <a:solidFill>
                  <a:srgbClr val="585659"/>
                </a:solidFill>
              </a:defRPr>
            </a:lvl1pPr>
          </a:lstStyle>
          <a:p>
            <a:pPr lvl="0"/>
            <a:r>
              <a:rPr lang="en-US" dirty="0" smtClean="0"/>
              <a:t>The University of Illinois and Illinois Public Higher Education</a:t>
            </a:r>
            <a:endParaRPr lang="en-US" dirty="0"/>
          </a:p>
        </p:txBody>
      </p:sp>
    </p:spTree>
    <p:extLst>
      <p:ext uri="{BB962C8B-B14F-4D97-AF65-F5344CB8AC3E}">
        <p14:creationId xmlns:p14="http://schemas.microsoft.com/office/powerpoint/2010/main" val="3179185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Subtitle/Photo/4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7" name="Down Arrow 6"/>
          <p:cNvSpPr/>
          <p:nvPr userDrawn="1"/>
        </p:nvSpPr>
        <p:spPr>
          <a:xfrm>
            <a:off x="5959642" y="10454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813809" y="4331148"/>
            <a:ext cx="10564382" cy="1033941"/>
            <a:chOff x="757317" y="4331148"/>
            <a:chExt cx="10564382" cy="1033941"/>
          </a:xfrm>
        </p:grpSpPr>
        <p:sp>
          <p:nvSpPr>
            <p:cNvPr id="10" name="Rectangle 9"/>
            <p:cNvSpPr/>
            <p:nvPr userDrawn="1"/>
          </p:nvSpPr>
          <p:spPr>
            <a:xfrm flipV="1">
              <a:off x="757317"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3" name="Rectangle 12"/>
            <p:cNvSpPr/>
            <p:nvPr userDrawn="1"/>
          </p:nvSpPr>
          <p:spPr>
            <a:xfrm flipV="1">
              <a:off x="9359960"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968384"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3835932"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6703480" y="4502145"/>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20" name="Text Placeholder 16"/>
          <p:cNvSpPr>
            <a:spLocks noGrp="1"/>
          </p:cNvSpPr>
          <p:nvPr>
            <p:ph type="body" sz="quarter" idx="16" hasCustomPrompt="1"/>
          </p:nvPr>
        </p:nvSpPr>
        <p:spPr>
          <a:xfrm>
            <a:off x="9571027"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6"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125226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Subtitle/Photo/3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7" name="Down Arrow 6"/>
          <p:cNvSpPr/>
          <p:nvPr userDrawn="1"/>
        </p:nvSpPr>
        <p:spPr>
          <a:xfrm>
            <a:off x="5959642" y="10454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2247583" y="4331148"/>
            <a:ext cx="7696835" cy="1033941"/>
            <a:chOff x="757317" y="4331148"/>
            <a:chExt cx="7696835" cy="1033941"/>
          </a:xfrm>
        </p:grpSpPr>
        <p:sp>
          <p:nvSpPr>
            <p:cNvPr id="10" name="Rectangle 9"/>
            <p:cNvSpPr/>
            <p:nvPr userDrawn="1"/>
          </p:nvSpPr>
          <p:spPr>
            <a:xfrm flipV="1">
              <a:off x="757317"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2402158"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5269704"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8137254"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3"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1805337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Subtitle/Photo/2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7" name="Down Arrow 6"/>
          <p:cNvSpPr/>
          <p:nvPr userDrawn="1"/>
        </p:nvSpPr>
        <p:spPr>
          <a:xfrm>
            <a:off x="5959642" y="10454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3681357" y="4331148"/>
            <a:ext cx="4829287" cy="1033941"/>
            <a:chOff x="757317" y="4331148"/>
            <a:chExt cx="4829287" cy="1033941"/>
          </a:xfrm>
        </p:grpSpPr>
        <p:sp>
          <p:nvSpPr>
            <p:cNvPr id="10" name="Rectangle 9"/>
            <p:cNvSpPr/>
            <p:nvPr userDrawn="1"/>
          </p:nvSpPr>
          <p:spPr>
            <a:xfrm flipV="1">
              <a:off x="757317"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3835932"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6703480"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2"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137961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Photo/Bullets">
    <p:spTree>
      <p:nvGrpSpPr>
        <p:cNvPr id="1" name=""/>
        <p:cNvGrpSpPr/>
        <p:nvPr/>
      </p:nvGrpSpPr>
      <p:grpSpPr>
        <a:xfrm>
          <a:off x="0" y="0"/>
          <a:ext cx="0" cy="0"/>
          <a:chOff x="0" y="0"/>
          <a:chExt cx="0" cy="0"/>
        </a:xfrm>
      </p:grpSpPr>
      <p:sp>
        <p:nvSpPr>
          <p:cNvPr id="7" name="Text Placeholder 3"/>
          <p:cNvSpPr>
            <a:spLocks noGrp="1"/>
          </p:cNvSpPr>
          <p:nvPr>
            <p:ph type="body" sz="quarter" idx="12" hasCustomPrompt="1"/>
          </p:nvPr>
        </p:nvSpPr>
        <p:spPr>
          <a:xfrm>
            <a:off x="628650" y="3417997"/>
            <a:ext cx="10934700" cy="25558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8"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i="0">
                <a:solidFill>
                  <a:schemeClr val="bg1"/>
                </a:solidFill>
                <a:latin typeface="Georgia" panose="02040502050405020303" pitchFamily="18" charset="0"/>
              </a:defRPr>
            </a:lvl1pPr>
          </a:lstStyle>
          <a:p>
            <a:pPr lvl="0"/>
            <a:r>
              <a:rPr lang="en-US" dirty="0" smtClean="0"/>
              <a:t>Research</a:t>
            </a:r>
            <a:endParaRPr lang="en-US" dirty="0"/>
          </a:p>
        </p:txBody>
      </p:sp>
      <p:sp>
        <p:nvSpPr>
          <p:cNvPr id="9"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634610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Photo/Paragraph">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745958" y="3449222"/>
            <a:ext cx="10700084" cy="2454275"/>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
        <p:nvSpPr>
          <p:cNvPr id="7"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i="0">
                <a:solidFill>
                  <a:schemeClr val="bg1"/>
                </a:solidFill>
                <a:latin typeface="Georgia" panose="02040502050405020303" pitchFamily="18" charset="0"/>
              </a:defRPr>
            </a:lvl1pPr>
          </a:lstStyle>
          <a:p>
            <a:pPr lvl="0"/>
            <a:r>
              <a:rPr lang="en-US" dirty="0" smtClean="0"/>
              <a:t>Research</a:t>
            </a:r>
            <a:endParaRPr lang="en-US" dirty="0"/>
          </a:p>
        </p:txBody>
      </p:sp>
      <p:sp>
        <p:nvSpPr>
          <p:cNvPr id="9"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546600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Below/Photo/Paragraph">
    <p:spTree>
      <p:nvGrpSpPr>
        <p:cNvPr id="1" name=""/>
        <p:cNvGrpSpPr/>
        <p:nvPr/>
      </p:nvGrpSpPr>
      <p:grpSpPr>
        <a:xfrm>
          <a:off x="0" y="0"/>
          <a:ext cx="0" cy="0"/>
          <a:chOff x="0" y="0"/>
          <a:chExt cx="0" cy="0"/>
        </a:xfrm>
      </p:grpSpPr>
      <p:sp>
        <p:nvSpPr>
          <p:cNvPr id="4" name="Down Arrow 3"/>
          <p:cNvSpPr/>
          <p:nvPr userDrawn="1"/>
        </p:nvSpPr>
        <p:spPr>
          <a:xfrm>
            <a:off x="5959641" y="10454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1" hasCustomPrompt="1"/>
          </p:nvPr>
        </p:nvSpPr>
        <p:spPr>
          <a:xfrm>
            <a:off x="0" y="3160716"/>
            <a:ext cx="12191999" cy="769600"/>
          </a:xfrm>
        </p:spPr>
        <p:txBody>
          <a:bodyPr>
            <a:normAutofit/>
          </a:bodyPr>
          <a:lstStyle>
            <a:lvl1pPr marL="0" indent="0" algn="ctr">
              <a:buNone/>
              <a:defRPr sz="4800">
                <a:latin typeface="Georgia" panose="02040502050405020303" pitchFamily="18" charset="0"/>
              </a:defRPr>
            </a:lvl1pPr>
          </a:lstStyle>
          <a:p>
            <a:pPr lvl="0"/>
            <a:r>
              <a:rPr lang="en-US" dirty="0" smtClean="0"/>
              <a:t>Research</a:t>
            </a:r>
            <a:endParaRPr lang="en-US" dirty="0"/>
          </a:p>
        </p:txBody>
      </p:sp>
      <p:sp>
        <p:nvSpPr>
          <p:cNvPr id="8" name="Text Placeholder 7"/>
          <p:cNvSpPr>
            <a:spLocks noGrp="1"/>
          </p:cNvSpPr>
          <p:nvPr>
            <p:ph type="body" sz="quarter" idx="12" hasCustomPrompt="1"/>
          </p:nvPr>
        </p:nvSpPr>
        <p:spPr>
          <a:xfrm>
            <a:off x="1034590" y="3842085"/>
            <a:ext cx="10122820" cy="1716506"/>
          </a:xfrm>
        </p:spPr>
        <p:txBody>
          <a:bodyPr>
            <a:norm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2200"/>
            </a:lvl1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220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
        <p:nvSpPr>
          <p:cNvPr id="7"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3764060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4" name="Rectangle 3"/>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8"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
        <p:nvSpPr>
          <p:cNvPr id="7"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614156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4" name="Rectangle 3"/>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9"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7"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3479331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ubtitle/Photo2">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
        <p:nvSpPr>
          <p:cNvPr id="8" name="Rectangle 7"/>
          <p:cNvSpPr/>
          <p:nvPr userDrawn="1"/>
        </p:nvSpPr>
        <p:spPr>
          <a:xfrm>
            <a:off x="0" y="3333100"/>
            <a:ext cx="12191999" cy="485151"/>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1" name="Text Placeholder 15"/>
          <p:cNvSpPr>
            <a:spLocks noGrp="1"/>
          </p:cNvSpPr>
          <p:nvPr>
            <p:ph type="body" sz="quarter" idx="13" hasCustomPrompt="1"/>
          </p:nvPr>
        </p:nvSpPr>
        <p:spPr>
          <a:xfrm>
            <a:off x="2338137"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2" name="Text Placeholder 17"/>
          <p:cNvSpPr>
            <a:spLocks noGrp="1"/>
          </p:cNvSpPr>
          <p:nvPr>
            <p:ph type="body" sz="quarter" idx="14" hasCustomPrompt="1"/>
          </p:nvPr>
        </p:nvSpPr>
        <p:spPr>
          <a:xfrm>
            <a:off x="2297905" y="5037139"/>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10"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9" name="Text Placeholder 2"/>
          <p:cNvSpPr>
            <a:spLocks noGrp="1"/>
          </p:cNvSpPr>
          <p:nvPr>
            <p:ph type="body" sz="quarter" idx="15" hasCustomPrompt="1"/>
          </p:nvPr>
        </p:nvSpPr>
        <p:spPr>
          <a:xfrm>
            <a:off x="-1" y="3333100"/>
            <a:ext cx="12192001" cy="485151"/>
          </a:xfrm>
        </p:spPr>
        <p:txBody>
          <a:bodyPr/>
          <a:lstStyle>
            <a:lvl1pPr marL="0" indent="0" algn="ctr">
              <a:buNone/>
              <a:defRPr baseline="0">
                <a:solidFill>
                  <a:schemeClr val="bg1"/>
                </a:solidFill>
              </a:defRPr>
            </a:lvl1pPr>
          </a:lstStyle>
          <a:p>
            <a:pPr lvl="0"/>
            <a:r>
              <a:rPr lang="en-US" dirty="0" smtClean="0"/>
              <a:t>The University of Illinois and Illinois Public Higher Education</a:t>
            </a:r>
            <a:endParaRPr lang="en-US" dirty="0"/>
          </a:p>
        </p:txBody>
      </p:sp>
    </p:spTree>
    <p:extLst>
      <p:ext uri="{BB962C8B-B14F-4D97-AF65-F5344CB8AC3E}">
        <p14:creationId xmlns:p14="http://schemas.microsoft.com/office/powerpoint/2010/main" val="20695813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Long/Photo/Paragraph">
    <p:spTree>
      <p:nvGrpSpPr>
        <p:cNvPr id="1" name=""/>
        <p:cNvGrpSpPr/>
        <p:nvPr/>
      </p:nvGrpSpPr>
      <p:grpSpPr>
        <a:xfrm>
          <a:off x="0" y="0"/>
          <a:ext cx="0" cy="0"/>
          <a:chOff x="0" y="0"/>
          <a:chExt cx="0" cy="0"/>
        </a:xfrm>
      </p:grpSpPr>
      <p:sp>
        <p:nvSpPr>
          <p:cNvPr id="4" name="Rectangle 3"/>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9"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7"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3091831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Quote">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1422522" y="3208422"/>
            <a:ext cx="9346956" cy="1965363"/>
          </a:xfrm>
        </p:spPr>
        <p:txBody>
          <a:bodyPr>
            <a:normAutofit/>
          </a:bodyPr>
          <a:lstStyle>
            <a:lvl1pPr marL="0" indent="0">
              <a:buNone/>
              <a:defRPr sz="4800" baseline="0">
                <a:latin typeface="Georgia" panose="02040502050405020303" pitchFamily="18" charset="0"/>
              </a:defRPr>
            </a:lvl1pPr>
          </a:lstStyle>
          <a:p>
            <a:pPr lvl="0"/>
            <a:r>
              <a:rPr lang="en-US" dirty="0" smtClean="0"/>
              <a:t>The true sign of intelligence is not knowledge but imagination.</a:t>
            </a:r>
            <a:endParaRPr lang="en-US" dirty="0"/>
          </a:p>
        </p:txBody>
      </p:sp>
      <p:sp>
        <p:nvSpPr>
          <p:cNvPr id="8" name="Text Placeholder 7"/>
          <p:cNvSpPr>
            <a:spLocks noGrp="1"/>
          </p:cNvSpPr>
          <p:nvPr>
            <p:ph type="body" sz="quarter" idx="12" hasCustomPrompt="1"/>
          </p:nvPr>
        </p:nvSpPr>
        <p:spPr>
          <a:xfrm>
            <a:off x="1422522" y="5189298"/>
            <a:ext cx="8346709" cy="461962"/>
          </a:xfrm>
        </p:spPr>
        <p:txBody>
          <a:bodyPr>
            <a:noAutofit/>
          </a:bodyPr>
          <a:lstStyle>
            <a:lvl1pPr marL="0" indent="0" algn="r">
              <a:buNone/>
              <a:defRPr sz="3200"/>
            </a:lvl1pPr>
          </a:lstStyle>
          <a:p>
            <a:pPr lvl="0"/>
            <a:r>
              <a:rPr lang="en-US" dirty="0" smtClean="0"/>
              <a:t>Albert Einstein</a:t>
            </a:r>
            <a:endParaRPr lang="en-US" dirty="0"/>
          </a:p>
        </p:txBody>
      </p:sp>
      <p:sp>
        <p:nvSpPr>
          <p:cNvPr id="7"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13001387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Photos-crossed/Paragraph">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9" name="Text Placeholder 8"/>
          <p:cNvSpPr>
            <a:spLocks noGrp="1"/>
          </p:cNvSpPr>
          <p:nvPr>
            <p:ph type="body" sz="quarter" idx="12" hasCustomPrompt="1"/>
          </p:nvPr>
        </p:nvSpPr>
        <p:spPr>
          <a:xfrm>
            <a:off x="2911642" y="2342147"/>
            <a:ext cx="9280357" cy="866276"/>
          </a:xfrm>
        </p:spPr>
        <p:txBody>
          <a:bodyPr>
            <a:normAutofit/>
          </a:bodyPr>
          <a:lstStyle>
            <a:lvl1pPr marL="0" indent="0">
              <a:buNone/>
              <a:defRPr sz="4400" b="1">
                <a:solidFill>
                  <a:schemeClr val="bg1"/>
                </a:solidFill>
                <a:latin typeface="Georgia" panose="02040502050405020303" pitchFamily="18" charset="0"/>
              </a:defRPr>
            </a:lvl1pPr>
          </a:lstStyle>
          <a:p>
            <a:pPr lvl="0"/>
            <a:r>
              <a:rPr lang="en-US" dirty="0" smtClean="0"/>
              <a:t>Jonathan Baldwin Turner</a:t>
            </a:r>
            <a:endParaRPr lang="en-US" dirty="0"/>
          </a:p>
        </p:txBody>
      </p:sp>
      <p:sp>
        <p:nvSpPr>
          <p:cNvPr id="12" name="Text Placeholder 10"/>
          <p:cNvSpPr>
            <a:spLocks noGrp="1"/>
          </p:cNvSpPr>
          <p:nvPr>
            <p:ph type="body" sz="quarter" idx="14" hasCustomPrompt="1"/>
          </p:nvPr>
        </p:nvSpPr>
        <p:spPr>
          <a:xfrm>
            <a:off x="834189" y="4534768"/>
            <a:ext cx="11061032" cy="1344664"/>
          </a:xfrm>
        </p:spPr>
        <p:txBody>
          <a:bodyPr>
            <a:normAutofit/>
          </a:bodyPr>
          <a:lstStyle>
            <a:lvl1pPr marL="164592" indent="-347472">
              <a:lnSpc>
                <a:spcPct val="120000"/>
              </a:lnSpc>
              <a:buNone/>
              <a:defRPr sz="2400">
                <a:solidFill>
                  <a:schemeClr val="bg1"/>
                </a:solidFill>
              </a:defRPr>
            </a:lvl1pPr>
          </a:lstStyle>
          <a:p>
            <a:pPr marL="164592" indent="-347472">
              <a:lnSpc>
                <a:spcPct val="120000"/>
              </a:lnSpc>
              <a:buNone/>
            </a:pPr>
            <a:r>
              <a:rPr lang="en-US" sz="2400" spc="-20" dirty="0" smtClean="0">
                <a:latin typeface="Arial"/>
                <a:cs typeface="Arial"/>
              </a:rPr>
              <a:t>“The objective of these institutes should be to apply existing knowledge directly and efficiently to all practical pursuits and professions in life and to extend </a:t>
            </a:r>
            <a:br>
              <a:rPr lang="en-US" sz="2400" spc="-20" dirty="0" smtClean="0">
                <a:latin typeface="Arial"/>
                <a:cs typeface="Arial"/>
              </a:rPr>
            </a:br>
            <a:r>
              <a:rPr lang="en-US" sz="2400" spc="-20" dirty="0" smtClean="0">
                <a:latin typeface="Arial"/>
                <a:cs typeface="Arial"/>
              </a:rPr>
              <a:t>the boundaries of our present knowledge in all possible practical directions.”</a:t>
            </a:r>
            <a:endParaRPr lang="en-US" sz="2400" spc="-20" dirty="0">
              <a:latin typeface="Arial"/>
              <a:cs typeface="Arial"/>
            </a:endParaRPr>
          </a:p>
        </p:txBody>
      </p:sp>
      <p:sp>
        <p:nvSpPr>
          <p:cNvPr id="13" name="Text Placeholder 10"/>
          <p:cNvSpPr>
            <a:spLocks noGrp="1"/>
          </p:cNvSpPr>
          <p:nvPr>
            <p:ph type="body" sz="quarter" idx="15" hasCustomPrompt="1"/>
          </p:nvPr>
        </p:nvSpPr>
        <p:spPr>
          <a:xfrm>
            <a:off x="2911642" y="3628389"/>
            <a:ext cx="8983580" cy="710999"/>
          </a:xfrm>
        </p:spPr>
        <p:txBody>
          <a:bodyPr>
            <a:normAutofit/>
          </a:bodyPr>
          <a:lstStyle>
            <a:lvl1pPr marL="342900" marR="0" indent="-28575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400">
                <a:solidFill>
                  <a:schemeClr val="bg1"/>
                </a:solidFill>
              </a:defRPr>
            </a:lvl1pPr>
          </a:lstStyle>
          <a:p>
            <a:pPr marL="342900" indent="-285750">
              <a:buNone/>
            </a:pPr>
            <a:r>
              <a:rPr lang="en-US" sz="2400" spc="-20" dirty="0" smtClean="0">
                <a:latin typeface="Arial"/>
                <a:cs typeface="Arial"/>
              </a:rPr>
              <a:t>“We need a university for the industrial classes in each state…”</a:t>
            </a:r>
          </a:p>
        </p:txBody>
      </p:sp>
      <p:sp>
        <p:nvSpPr>
          <p:cNvPr id="6" name="Picture Placeholder 5"/>
          <p:cNvSpPr>
            <a:spLocks noGrp="1"/>
          </p:cNvSpPr>
          <p:nvPr>
            <p:ph type="pic" sz="quarter" idx="11" hasCustomPrompt="1"/>
          </p:nvPr>
        </p:nvSpPr>
        <p:spPr>
          <a:xfrm>
            <a:off x="922338" y="-1"/>
            <a:ext cx="1917700" cy="4114800"/>
          </a:xfrm>
        </p:spPr>
        <p:txBody>
          <a:bodyPr vert="vert270" anchor="t">
            <a:normAutofit/>
          </a:bodyPr>
          <a:lstStyle>
            <a:lvl1pPr marL="0" indent="0">
              <a:lnSpc>
                <a:spcPct val="250000"/>
              </a:lnSpc>
              <a:spcBef>
                <a:spcPts val="3000"/>
              </a:spcBef>
              <a:buNone/>
              <a:defRPr sz="2400" baseline="0"/>
            </a:lvl1pPr>
          </a:lstStyle>
          <a:p>
            <a:r>
              <a:rPr lang="en-US" dirty="0" smtClean="0"/>
              <a:t>Click the icon to insert image.</a:t>
            </a:r>
            <a:endParaRPr lang="en-US" dirty="0"/>
          </a:p>
        </p:txBody>
      </p:sp>
    </p:spTree>
    <p:extLst>
      <p:ext uri="{BB962C8B-B14F-4D97-AF65-F5344CB8AC3E}">
        <p14:creationId xmlns:p14="http://schemas.microsoft.com/office/powerpoint/2010/main" val="3148307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Photo/3-Small-Photos">
    <p:spTree>
      <p:nvGrpSpPr>
        <p:cNvPr id="1" name=""/>
        <p:cNvGrpSpPr/>
        <p:nvPr/>
      </p:nvGrpSpPr>
      <p:grpSpPr>
        <a:xfrm>
          <a:off x="0" y="0"/>
          <a:ext cx="0" cy="0"/>
          <a:chOff x="0" y="0"/>
          <a:chExt cx="0" cy="0"/>
        </a:xfrm>
      </p:grpSpPr>
      <p:sp>
        <p:nvSpPr>
          <p:cNvPr id="4" name="Rectangle 3"/>
          <p:cNvSpPr/>
          <p:nvPr userDrawn="1"/>
        </p:nvSpPr>
        <p:spPr>
          <a:xfrm flipV="1">
            <a:off x="1034716" y="3430097"/>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098"/>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3" name="Picture Placeholder 2"/>
          <p:cNvSpPr>
            <a:spLocks noGrp="1"/>
          </p:cNvSpPr>
          <p:nvPr>
            <p:ph type="pic" sz="quarter" idx="13" hasCustomPrompt="1"/>
          </p:nvPr>
        </p:nvSpPr>
        <p:spPr>
          <a:xfrm>
            <a:off x="6477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2" name="Picture Placeholder 3"/>
          <p:cNvSpPr>
            <a:spLocks noGrp="1"/>
          </p:cNvSpPr>
          <p:nvPr>
            <p:ph type="pic" sz="quarter" idx="16"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8" name="Picture Placeholder 2"/>
          <p:cNvSpPr>
            <a:spLocks noGrp="1"/>
          </p:cNvSpPr>
          <p:nvPr>
            <p:ph type="pic" sz="quarter" idx="17" hasCustomPrompt="1"/>
          </p:nvPr>
        </p:nvSpPr>
        <p:spPr>
          <a:xfrm>
            <a:off x="44958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0" name="Picture Placeholder 2"/>
          <p:cNvSpPr>
            <a:spLocks noGrp="1"/>
          </p:cNvSpPr>
          <p:nvPr>
            <p:ph type="pic" sz="quarter" idx="18" hasCustomPrompt="1"/>
          </p:nvPr>
        </p:nvSpPr>
        <p:spPr>
          <a:xfrm>
            <a:off x="83439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Tree>
    <p:extLst>
      <p:ext uri="{BB962C8B-B14F-4D97-AF65-F5344CB8AC3E}">
        <p14:creationId xmlns:p14="http://schemas.microsoft.com/office/powerpoint/2010/main" val="12212789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Chart Placeholder 12"/>
          <p:cNvSpPr>
            <a:spLocks noGrp="1"/>
          </p:cNvSpPr>
          <p:nvPr>
            <p:ph type="chart" sz="quarter" idx="10" hasCustomPrompt="1"/>
          </p:nvPr>
        </p:nvSpPr>
        <p:spPr>
          <a:xfrm>
            <a:off x="2682874" y="1449091"/>
            <a:ext cx="6826250" cy="4283075"/>
          </a:xfrm>
        </p:spPr>
        <p:txBody>
          <a:bodyPr/>
          <a:lstStyle>
            <a:lvl1pPr marL="0" indent="0" algn="ctr">
              <a:buNone/>
              <a:defRPr/>
            </a:lvl1pPr>
          </a:lstStyle>
          <a:p>
            <a:r>
              <a:rPr lang="en-US" dirty="0" smtClean="0"/>
              <a:t>Click the icon below to insert chart</a:t>
            </a:r>
            <a:endParaRPr lang="en-US" dirty="0"/>
          </a:p>
        </p:txBody>
      </p:sp>
    </p:spTree>
    <p:extLst>
      <p:ext uri="{BB962C8B-B14F-4D97-AF65-F5344CB8AC3E}">
        <p14:creationId xmlns:p14="http://schemas.microsoft.com/office/powerpoint/2010/main" val="3688053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8" name="Media Placeholder 7"/>
          <p:cNvSpPr>
            <a:spLocks noGrp="1"/>
          </p:cNvSpPr>
          <p:nvPr>
            <p:ph type="media" sz="quarter" idx="13" hasCustomPrompt="1"/>
          </p:nvPr>
        </p:nvSpPr>
        <p:spPr>
          <a:xfrm>
            <a:off x="2682875" y="1449090"/>
            <a:ext cx="6826250" cy="4283075"/>
          </a:xfrm>
        </p:spPr>
        <p:txBody>
          <a:bodyPr/>
          <a:lstStyle>
            <a:lvl1pPr marL="0" indent="0" algn="ctr">
              <a:buNone/>
              <a:defRPr/>
            </a:lvl1pPr>
          </a:lstStyle>
          <a:p>
            <a:r>
              <a:rPr lang="en-US" dirty="0" smtClean="0"/>
              <a:t>Click the icon below to insert video</a:t>
            </a:r>
            <a:endParaRPr lang="en-US" dirty="0"/>
          </a:p>
        </p:txBody>
      </p:sp>
    </p:spTree>
    <p:extLst>
      <p:ext uri="{BB962C8B-B14F-4D97-AF65-F5344CB8AC3E}">
        <p14:creationId xmlns:p14="http://schemas.microsoft.com/office/powerpoint/2010/main" val="37757506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mple Photo">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Picture Placeholder 4"/>
          <p:cNvSpPr>
            <a:spLocks noGrp="1"/>
          </p:cNvSpPr>
          <p:nvPr>
            <p:ph type="pic" sz="quarter" idx="13" hasCustomPrompt="1"/>
          </p:nvPr>
        </p:nvSpPr>
        <p:spPr>
          <a:xfrm>
            <a:off x="2682875" y="1449091"/>
            <a:ext cx="6826249" cy="4283075"/>
          </a:xfrm>
        </p:spPr>
        <p:txBody>
          <a:bodyPr/>
          <a:lstStyle>
            <a:lvl1pPr marL="0" indent="0" algn="ctr">
              <a:buNone/>
              <a:defRPr/>
            </a:lvl1pPr>
          </a:lstStyle>
          <a:p>
            <a:r>
              <a:rPr lang="en-US" dirty="0" smtClean="0"/>
              <a:t>Click the icon below to insert picture</a:t>
            </a:r>
            <a:endParaRPr lang="en-US" dirty="0"/>
          </a:p>
        </p:txBody>
      </p:sp>
    </p:spTree>
    <p:extLst>
      <p:ext uri="{BB962C8B-B14F-4D97-AF65-F5344CB8AC3E}">
        <p14:creationId xmlns:p14="http://schemas.microsoft.com/office/powerpoint/2010/main" val="8406489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4" name="Rectangle 3"/>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8"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8544363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4" name="Rectangle 3"/>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0"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2060574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Long/Photo/Paragraph">
    <p:spTree>
      <p:nvGrpSpPr>
        <p:cNvPr id="1" name=""/>
        <p:cNvGrpSpPr/>
        <p:nvPr/>
      </p:nvGrpSpPr>
      <p:grpSpPr>
        <a:xfrm>
          <a:off x="0" y="0"/>
          <a:ext cx="0" cy="0"/>
          <a:chOff x="0" y="0"/>
          <a:chExt cx="0" cy="0"/>
        </a:xfrm>
      </p:grpSpPr>
      <p:sp>
        <p:nvSpPr>
          <p:cNvPr id="4" name="Rectangle 3"/>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0"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3026428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Subtitle/Photo/4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9" name="Text Placeholder 8"/>
          <p:cNvSpPr>
            <a:spLocks noGrp="1"/>
          </p:cNvSpPr>
          <p:nvPr>
            <p:ph type="body" sz="quarter" idx="12" hasCustomPrompt="1"/>
          </p:nvPr>
        </p:nvSpPr>
        <p:spPr>
          <a:xfrm>
            <a:off x="-1" y="3457409"/>
            <a:ext cx="12191999" cy="408739"/>
          </a:xfrm>
        </p:spPr>
        <p:txBody>
          <a:bodyPr>
            <a:noAutofit/>
          </a:bodyPr>
          <a:lstStyle>
            <a:lvl1pPr marL="0" indent="0" algn="ctr">
              <a:buNone/>
              <a:defRPr sz="32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813809" y="4331148"/>
            <a:ext cx="10564382" cy="1033941"/>
            <a:chOff x="757317" y="4331148"/>
            <a:chExt cx="10564382" cy="1033941"/>
          </a:xfrm>
        </p:grpSpPr>
        <p:sp>
          <p:nvSpPr>
            <p:cNvPr id="10" name="Rectangle 9"/>
            <p:cNvSpPr/>
            <p:nvPr userDrawn="1"/>
          </p:nvSpPr>
          <p:spPr>
            <a:xfrm flipV="1">
              <a:off x="757317"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3" name="Rectangle 12"/>
            <p:cNvSpPr/>
            <p:nvPr userDrawn="1"/>
          </p:nvSpPr>
          <p:spPr>
            <a:xfrm flipV="1">
              <a:off x="9359960"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968384"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3835932"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6703480" y="4502145"/>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20" name="Text Placeholder 16"/>
          <p:cNvSpPr>
            <a:spLocks noGrp="1"/>
          </p:cNvSpPr>
          <p:nvPr>
            <p:ph type="body" sz="quarter" idx="16" hasCustomPrompt="1"/>
          </p:nvPr>
        </p:nvSpPr>
        <p:spPr>
          <a:xfrm>
            <a:off x="9571027"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6"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264961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Subtitle/Photo/4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30815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7" name="Down Arrow 6"/>
          <p:cNvSpPr/>
          <p:nvPr userDrawn="1"/>
        </p:nvSpPr>
        <p:spPr>
          <a:xfrm>
            <a:off x="5959642" y="19288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hasCustomPrompt="1"/>
          </p:nvPr>
        </p:nvSpPr>
        <p:spPr>
          <a:xfrm>
            <a:off x="-1" y="43408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813809" y="5214548"/>
            <a:ext cx="10564382" cy="1033941"/>
            <a:chOff x="757317" y="4331148"/>
            <a:chExt cx="10564382" cy="1033941"/>
          </a:xfrm>
        </p:grpSpPr>
        <p:sp>
          <p:nvSpPr>
            <p:cNvPr id="10" name="Rectangle 9"/>
            <p:cNvSpPr/>
            <p:nvPr userDrawn="1"/>
          </p:nvSpPr>
          <p:spPr>
            <a:xfrm flipV="1">
              <a:off x="757317"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3" name="Rectangle 12"/>
            <p:cNvSpPr/>
            <p:nvPr userDrawn="1"/>
          </p:nvSpPr>
          <p:spPr>
            <a:xfrm flipV="1">
              <a:off x="9359960"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968384" y="53830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3835932" y="53830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6703480" y="5385545"/>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20" name="Text Placeholder 16"/>
          <p:cNvSpPr>
            <a:spLocks noGrp="1"/>
          </p:cNvSpPr>
          <p:nvPr>
            <p:ph type="body" sz="quarter" idx="16" hasCustomPrompt="1"/>
          </p:nvPr>
        </p:nvSpPr>
        <p:spPr>
          <a:xfrm>
            <a:off x="9571027" y="53830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Tree>
    <p:extLst>
      <p:ext uri="{BB962C8B-B14F-4D97-AF65-F5344CB8AC3E}">
        <p14:creationId xmlns:p14="http://schemas.microsoft.com/office/powerpoint/2010/main" val="38052910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Subtitle/Photo/3Boxes">
    <p:spTree>
      <p:nvGrpSpPr>
        <p:cNvPr id="1" name=""/>
        <p:cNvGrpSpPr/>
        <p:nvPr/>
      </p:nvGrpSpPr>
      <p:grpSpPr>
        <a:xfrm>
          <a:off x="0" y="0"/>
          <a:ext cx="0" cy="0"/>
          <a:chOff x="0" y="0"/>
          <a:chExt cx="0" cy="0"/>
        </a:xfrm>
      </p:grpSpPr>
      <p:sp>
        <p:nvSpPr>
          <p:cNvPr id="14" name="Text Placeholder 4"/>
          <p:cNvSpPr>
            <a:spLocks noGrp="1"/>
          </p:cNvSpPr>
          <p:nvPr>
            <p:ph type="body" sz="quarter" idx="11" hasCustomPrompt="1"/>
          </p:nvPr>
        </p:nvSpPr>
        <p:spPr>
          <a:xfrm>
            <a:off x="0" y="30815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16" name="Down Arrow 15"/>
          <p:cNvSpPr/>
          <p:nvPr userDrawn="1"/>
        </p:nvSpPr>
        <p:spPr>
          <a:xfrm>
            <a:off x="5959642" y="19288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8"/>
          <p:cNvSpPr>
            <a:spLocks noGrp="1"/>
          </p:cNvSpPr>
          <p:nvPr>
            <p:ph type="body" sz="quarter" idx="12" hasCustomPrompt="1"/>
          </p:nvPr>
        </p:nvSpPr>
        <p:spPr>
          <a:xfrm>
            <a:off x="-1" y="43408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2" name="Group 1"/>
          <p:cNvGrpSpPr/>
          <p:nvPr userDrawn="1"/>
        </p:nvGrpSpPr>
        <p:grpSpPr>
          <a:xfrm>
            <a:off x="2247583" y="5214548"/>
            <a:ext cx="7696835" cy="1033941"/>
            <a:chOff x="813809" y="5214548"/>
            <a:chExt cx="7696835" cy="1033941"/>
          </a:xfrm>
        </p:grpSpPr>
        <p:sp>
          <p:nvSpPr>
            <p:cNvPr id="22" name="Rectangle 21"/>
            <p:cNvSpPr/>
            <p:nvPr userDrawn="1"/>
          </p:nvSpPr>
          <p:spPr>
            <a:xfrm flipV="1">
              <a:off x="813809"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23" name="Rectangle 22"/>
            <p:cNvSpPr/>
            <p:nvPr userDrawn="1"/>
          </p:nvSpPr>
          <p:spPr>
            <a:xfrm flipV="1">
              <a:off x="3681357"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24" name="Rectangle 23"/>
            <p:cNvSpPr/>
            <p:nvPr userDrawn="1"/>
          </p:nvSpPr>
          <p:spPr>
            <a:xfrm flipV="1">
              <a:off x="6548905"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26" name="Text Placeholder 16"/>
          <p:cNvSpPr>
            <a:spLocks noGrp="1"/>
          </p:cNvSpPr>
          <p:nvPr userDrawn="1">
            <p:ph type="body" sz="quarter" idx="13" hasCustomPrompt="1"/>
          </p:nvPr>
        </p:nvSpPr>
        <p:spPr>
          <a:xfrm>
            <a:off x="2386475" y="53830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27" name="Text Placeholder 16"/>
          <p:cNvSpPr>
            <a:spLocks noGrp="1"/>
          </p:cNvSpPr>
          <p:nvPr userDrawn="1">
            <p:ph type="body" sz="quarter" idx="14" hasCustomPrompt="1"/>
          </p:nvPr>
        </p:nvSpPr>
        <p:spPr>
          <a:xfrm>
            <a:off x="5254023" y="53830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28" name="Text Placeholder 16"/>
          <p:cNvSpPr>
            <a:spLocks noGrp="1"/>
          </p:cNvSpPr>
          <p:nvPr userDrawn="1">
            <p:ph type="body" sz="quarter" idx="15" hasCustomPrompt="1"/>
          </p:nvPr>
        </p:nvSpPr>
        <p:spPr>
          <a:xfrm>
            <a:off x="8121571" y="5385545"/>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Tree>
    <p:extLst>
      <p:ext uri="{BB962C8B-B14F-4D97-AF65-F5344CB8AC3E}">
        <p14:creationId xmlns:p14="http://schemas.microsoft.com/office/powerpoint/2010/main" val="4974240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Subtitle/Photo/2Boxes">
    <p:spTree>
      <p:nvGrpSpPr>
        <p:cNvPr id="1" name=""/>
        <p:cNvGrpSpPr/>
        <p:nvPr/>
      </p:nvGrpSpPr>
      <p:grpSpPr>
        <a:xfrm>
          <a:off x="0" y="0"/>
          <a:ext cx="0" cy="0"/>
          <a:chOff x="0" y="0"/>
          <a:chExt cx="0" cy="0"/>
        </a:xfrm>
      </p:grpSpPr>
      <p:sp>
        <p:nvSpPr>
          <p:cNvPr id="28" name="Text Placeholder 4"/>
          <p:cNvSpPr>
            <a:spLocks noGrp="1"/>
          </p:cNvSpPr>
          <p:nvPr>
            <p:ph type="body" sz="quarter" idx="11" hasCustomPrompt="1"/>
          </p:nvPr>
        </p:nvSpPr>
        <p:spPr>
          <a:xfrm>
            <a:off x="0" y="30815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29" name="Down Arrow 28"/>
          <p:cNvSpPr/>
          <p:nvPr userDrawn="1"/>
        </p:nvSpPr>
        <p:spPr>
          <a:xfrm>
            <a:off x="5959642" y="19288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8"/>
          <p:cNvSpPr>
            <a:spLocks noGrp="1"/>
          </p:cNvSpPr>
          <p:nvPr>
            <p:ph type="body" sz="quarter" idx="12" hasCustomPrompt="1"/>
          </p:nvPr>
        </p:nvSpPr>
        <p:spPr>
          <a:xfrm>
            <a:off x="-1" y="43408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2" name="Group 1"/>
          <p:cNvGrpSpPr/>
          <p:nvPr userDrawn="1"/>
        </p:nvGrpSpPr>
        <p:grpSpPr>
          <a:xfrm>
            <a:off x="3681357" y="5214548"/>
            <a:ext cx="4829287" cy="1033941"/>
            <a:chOff x="813809" y="5214548"/>
            <a:chExt cx="4829287" cy="1033941"/>
          </a:xfrm>
        </p:grpSpPr>
        <p:sp>
          <p:nvSpPr>
            <p:cNvPr id="32" name="Rectangle 31"/>
            <p:cNvSpPr/>
            <p:nvPr userDrawn="1"/>
          </p:nvSpPr>
          <p:spPr>
            <a:xfrm flipV="1">
              <a:off x="813809"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33" name="Rectangle 32"/>
            <p:cNvSpPr/>
            <p:nvPr userDrawn="1"/>
          </p:nvSpPr>
          <p:spPr>
            <a:xfrm flipV="1">
              <a:off x="3681357"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36" name="Text Placeholder 16"/>
          <p:cNvSpPr>
            <a:spLocks noGrp="1"/>
          </p:cNvSpPr>
          <p:nvPr userDrawn="1">
            <p:ph type="body" sz="quarter" idx="13" hasCustomPrompt="1"/>
          </p:nvPr>
        </p:nvSpPr>
        <p:spPr>
          <a:xfrm>
            <a:off x="3835575" y="53830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37" name="Text Placeholder 16"/>
          <p:cNvSpPr>
            <a:spLocks noGrp="1"/>
          </p:cNvSpPr>
          <p:nvPr userDrawn="1">
            <p:ph type="body" sz="quarter" idx="14" hasCustomPrompt="1"/>
          </p:nvPr>
        </p:nvSpPr>
        <p:spPr>
          <a:xfrm>
            <a:off x="6703123" y="53830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Tree>
    <p:extLst>
      <p:ext uri="{BB962C8B-B14F-4D97-AF65-F5344CB8AC3E}">
        <p14:creationId xmlns:p14="http://schemas.microsoft.com/office/powerpoint/2010/main" val="3510281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Text Placeholder 3"/>
          <p:cNvSpPr>
            <a:spLocks noGrp="1"/>
          </p:cNvSpPr>
          <p:nvPr>
            <p:ph type="body" sz="quarter" idx="12" hasCustomPrompt="1"/>
          </p:nvPr>
        </p:nvSpPr>
        <p:spPr>
          <a:xfrm>
            <a:off x="628650" y="3045418"/>
            <a:ext cx="10934700" cy="330103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Tree>
    <p:extLst>
      <p:ext uri="{BB962C8B-B14F-4D97-AF65-F5344CB8AC3E}">
        <p14:creationId xmlns:p14="http://schemas.microsoft.com/office/powerpoint/2010/main" val="455906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3-Small-Photos">
    <p:spTree>
      <p:nvGrpSpPr>
        <p:cNvPr id="1" name=""/>
        <p:cNvGrpSpPr/>
        <p:nvPr/>
      </p:nvGrpSpPr>
      <p:grpSpPr>
        <a:xfrm>
          <a:off x="0" y="0"/>
          <a:ext cx="0" cy="0"/>
          <a:chOff x="0" y="0"/>
          <a:chExt cx="0" cy="0"/>
        </a:xfrm>
      </p:grpSpPr>
      <p:sp>
        <p:nvSpPr>
          <p:cNvPr id="8" name="Rectangle 7"/>
          <p:cNvSpPr/>
          <p:nvPr userDrawn="1"/>
        </p:nvSpPr>
        <p:spPr>
          <a:xfrm flipV="1">
            <a:off x="1034716" y="3430097"/>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0" name="Text Placeholder 5"/>
          <p:cNvSpPr>
            <a:spLocks noGrp="1"/>
          </p:cNvSpPr>
          <p:nvPr>
            <p:ph type="body" sz="quarter" idx="10" hasCustomPrompt="1"/>
          </p:nvPr>
        </p:nvSpPr>
        <p:spPr>
          <a:xfrm>
            <a:off x="1034716" y="3430098"/>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Picture Placeholder 2"/>
          <p:cNvSpPr>
            <a:spLocks noGrp="1"/>
          </p:cNvSpPr>
          <p:nvPr>
            <p:ph type="pic" sz="quarter" idx="13" hasCustomPrompt="1"/>
          </p:nvPr>
        </p:nvSpPr>
        <p:spPr>
          <a:xfrm>
            <a:off x="6477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4" name="Picture Placeholder 2"/>
          <p:cNvSpPr>
            <a:spLocks noGrp="1"/>
          </p:cNvSpPr>
          <p:nvPr>
            <p:ph type="pic" sz="quarter" idx="17" hasCustomPrompt="1"/>
          </p:nvPr>
        </p:nvSpPr>
        <p:spPr>
          <a:xfrm>
            <a:off x="44958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5" name="Picture Placeholder 2"/>
          <p:cNvSpPr>
            <a:spLocks noGrp="1"/>
          </p:cNvSpPr>
          <p:nvPr>
            <p:ph type="pic" sz="quarter" idx="18" hasCustomPrompt="1"/>
          </p:nvPr>
        </p:nvSpPr>
        <p:spPr>
          <a:xfrm>
            <a:off x="83439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Tree>
    <p:extLst>
      <p:ext uri="{BB962C8B-B14F-4D97-AF65-F5344CB8AC3E}">
        <p14:creationId xmlns:p14="http://schemas.microsoft.com/office/powerpoint/2010/main" val="28454095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4"/>
          <p:cNvSpPr>
            <a:spLocks noGrp="1"/>
          </p:cNvSpPr>
          <p:nvPr>
            <p:ph type="chart" sz="quarter" idx="14" hasCustomPrompt="1"/>
          </p:nvPr>
        </p:nvSpPr>
        <p:spPr>
          <a:xfrm>
            <a:off x="2682876" y="2928887"/>
            <a:ext cx="6826247" cy="3539732"/>
          </a:xfrm>
        </p:spPr>
        <p:txBody>
          <a:bodyPr/>
          <a:lstStyle>
            <a:lvl1pPr marL="0" indent="0" algn="ctr">
              <a:buNone/>
              <a:defRPr baseline="0"/>
            </a:lvl1pPr>
          </a:lstStyle>
          <a:p>
            <a:r>
              <a:rPr lang="en-US" dirty="0" smtClean="0"/>
              <a:t>Click the icon below to insert chart</a:t>
            </a:r>
            <a:endParaRPr lang="en-US" dirty="0"/>
          </a:p>
        </p:txBody>
      </p:sp>
    </p:spTree>
    <p:extLst>
      <p:ext uri="{BB962C8B-B14F-4D97-AF65-F5344CB8AC3E}">
        <p14:creationId xmlns:p14="http://schemas.microsoft.com/office/powerpoint/2010/main" val="18855251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Media Placeholder 3"/>
          <p:cNvSpPr>
            <a:spLocks noGrp="1"/>
          </p:cNvSpPr>
          <p:nvPr>
            <p:ph type="media" sz="quarter" idx="10" hasCustomPrompt="1"/>
          </p:nvPr>
        </p:nvSpPr>
        <p:spPr>
          <a:xfrm>
            <a:off x="2682877" y="2928887"/>
            <a:ext cx="6826246" cy="3539731"/>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r>
              <a:rPr lang="en-US" dirty="0" smtClean="0"/>
              <a:t>Click the icon below to insert video</a:t>
            </a:r>
          </a:p>
        </p:txBody>
      </p:sp>
    </p:spTree>
    <p:extLst>
      <p:ext uri="{BB962C8B-B14F-4D97-AF65-F5344CB8AC3E}">
        <p14:creationId xmlns:p14="http://schemas.microsoft.com/office/powerpoint/2010/main" val="28715095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mpl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2682877" y="2928887"/>
            <a:ext cx="6826245" cy="3539732"/>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r>
              <a:rPr lang="en-US" dirty="0" smtClean="0"/>
              <a:t>Click the icon below to insert picture</a:t>
            </a:r>
          </a:p>
        </p:txBody>
      </p:sp>
    </p:spTree>
    <p:extLst>
      <p:ext uri="{BB962C8B-B14F-4D97-AF65-F5344CB8AC3E}">
        <p14:creationId xmlns:p14="http://schemas.microsoft.com/office/powerpoint/2010/main" val="7587798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1"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
        <p:nvSpPr>
          <p:cNvPr id="7" name="Rectangle 6"/>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0"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923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0"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
        <p:nvSpPr>
          <p:cNvPr id="7" name="Rectangle 6"/>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3545215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Subtitle/Photo/3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2247583" y="4331148"/>
            <a:ext cx="7696835" cy="1033941"/>
            <a:chOff x="757317" y="4331148"/>
            <a:chExt cx="7696835" cy="1033941"/>
          </a:xfrm>
        </p:grpSpPr>
        <p:sp>
          <p:nvSpPr>
            <p:cNvPr id="10" name="Rectangle 9"/>
            <p:cNvSpPr/>
            <p:nvPr userDrawn="1"/>
          </p:nvSpPr>
          <p:spPr>
            <a:xfrm flipV="1">
              <a:off x="757317"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2402158"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5269704"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8137254"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3"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9013356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_long/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0"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
        <p:nvSpPr>
          <p:cNvPr id="7" name="Rectangle 6"/>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bg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16062692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Photo/Bullets">
    <p:spTree>
      <p:nvGrpSpPr>
        <p:cNvPr id="1" name=""/>
        <p:cNvGrpSpPr/>
        <p:nvPr/>
      </p:nvGrpSpPr>
      <p:grpSpPr>
        <a:xfrm>
          <a:off x="0" y="0"/>
          <a:ext cx="0" cy="0"/>
          <a:chOff x="0" y="0"/>
          <a:chExt cx="0" cy="0"/>
        </a:xfrm>
      </p:grpSpPr>
      <p:sp>
        <p:nvSpPr>
          <p:cNvPr id="8"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1" name="Text Placeholder 4"/>
          <p:cNvSpPr>
            <a:spLocks noGrp="1"/>
          </p:cNvSpPr>
          <p:nvPr>
            <p:ph type="body" sz="quarter" idx="14" hasCustomPrompt="1"/>
          </p:nvPr>
        </p:nvSpPr>
        <p:spPr>
          <a:xfrm>
            <a:off x="0" y="2198197"/>
            <a:ext cx="12191999" cy="777624"/>
          </a:xfrm>
        </p:spPr>
        <p:txBody>
          <a:bodyPr>
            <a:normAutofit/>
          </a:bodyPr>
          <a:lstStyle>
            <a:lvl1pPr marL="0" indent="0" algn="ctr">
              <a:buNone/>
              <a:defRPr sz="4000" b="0">
                <a:solidFill>
                  <a:schemeClr val="bg1"/>
                </a:solidFill>
                <a:latin typeface="Arial" panose="020B0604020202020204" pitchFamily="34" charset="0"/>
                <a:cs typeface="Arial" panose="020B0604020202020204" pitchFamily="34" charset="0"/>
              </a:defRPr>
            </a:lvl1pPr>
          </a:lstStyle>
          <a:p>
            <a:pPr lvl="0"/>
            <a:r>
              <a:rPr lang="en-US" dirty="0" smtClean="0"/>
              <a:t>Research</a:t>
            </a:r>
            <a:endParaRPr lang="en-US" dirty="0"/>
          </a:p>
        </p:txBody>
      </p:sp>
      <p:sp>
        <p:nvSpPr>
          <p:cNvPr id="12" name="Text Placeholder 3"/>
          <p:cNvSpPr>
            <a:spLocks noGrp="1"/>
          </p:cNvSpPr>
          <p:nvPr>
            <p:ph type="body" sz="quarter" idx="12" hasCustomPrompt="1"/>
          </p:nvPr>
        </p:nvSpPr>
        <p:spPr>
          <a:xfrm>
            <a:off x="628650" y="3417997"/>
            <a:ext cx="10934700" cy="25558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7"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Tree>
    <p:extLst>
      <p:ext uri="{BB962C8B-B14F-4D97-AF65-F5344CB8AC3E}">
        <p14:creationId xmlns:p14="http://schemas.microsoft.com/office/powerpoint/2010/main" val="358931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4"/>
          <p:cNvSpPr>
            <a:spLocks noGrp="1"/>
          </p:cNvSpPr>
          <p:nvPr>
            <p:ph type="chart" sz="quarter" idx="14" hasCustomPrompt="1"/>
          </p:nvPr>
        </p:nvSpPr>
        <p:spPr>
          <a:xfrm>
            <a:off x="2682876" y="2928887"/>
            <a:ext cx="6826247" cy="3539732"/>
          </a:xfrm>
        </p:spPr>
        <p:txBody>
          <a:bodyPr/>
          <a:lstStyle>
            <a:lvl1pPr marL="0" indent="0" algn="ctr">
              <a:buNone/>
              <a:defRPr baseline="0"/>
            </a:lvl1pPr>
          </a:lstStyle>
          <a:p>
            <a:r>
              <a:rPr lang="en-US" dirty="0" smtClean="0"/>
              <a:t>Click the icon below to insert chart</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6"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Tree>
    <p:extLst>
      <p:ext uri="{BB962C8B-B14F-4D97-AF65-F5344CB8AC3E}">
        <p14:creationId xmlns:p14="http://schemas.microsoft.com/office/powerpoint/2010/main" val="31508600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Media Placeholder 3"/>
          <p:cNvSpPr>
            <a:spLocks noGrp="1"/>
          </p:cNvSpPr>
          <p:nvPr>
            <p:ph type="media" sz="quarter" idx="14" hasCustomPrompt="1"/>
          </p:nvPr>
        </p:nvSpPr>
        <p:spPr>
          <a:xfrm>
            <a:off x="2682876" y="2928887"/>
            <a:ext cx="6826247" cy="3539732"/>
          </a:xfrm>
        </p:spPr>
        <p:txBody>
          <a:bodyPr/>
          <a:lstStyle>
            <a:lvl1pPr marL="0" indent="0" algn="ctr">
              <a:buNone/>
              <a:defRPr/>
            </a:lvl1pPr>
          </a:lstStyle>
          <a:p>
            <a:r>
              <a:rPr lang="en-US" dirty="0" smtClean="0"/>
              <a:t>Click the icon below to insert video</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Tree>
    <p:extLst>
      <p:ext uri="{BB962C8B-B14F-4D97-AF65-F5344CB8AC3E}">
        <p14:creationId xmlns:p14="http://schemas.microsoft.com/office/powerpoint/2010/main" val="33682540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2682876" y="2928887"/>
            <a:ext cx="6826248" cy="3539732"/>
          </a:xfrm>
        </p:spPr>
        <p:txBody>
          <a:bodyPr/>
          <a:lstStyle>
            <a:lvl1pPr marL="0" indent="0" algn="ctr">
              <a:buNone/>
              <a:defRPr/>
            </a:lvl1pPr>
          </a:lstStyle>
          <a:p>
            <a:r>
              <a:rPr lang="en-US" dirty="0" smtClean="0"/>
              <a:t>Click the icon below to insert picture</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Tree>
    <p:extLst>
      <p:ext uri="{BB962C8B-B14F-4D97-AF65-F5344CB8AC3E}">
        <p14:creationId xmlns:p14="http://schemas.microsoft.com/office/powerpoint/2010/main" val="14644326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1"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
        <p:nvSpPr>
          <p:cNvPr id="7" name="Rectangle 6"/>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0"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tx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6732250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0"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
        <p:nvSpPr>
          <p:cNvPr id="7" name="Rectangle 6"/>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tx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37595057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Long/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0"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
        <p:nvSpPr>
          <p:cNvPr id="7" name="Rectangle 6"/>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a:solidFill>
                  <a:schemeClr val="tx1"/>
                </a:solidFill>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38646940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Photo/Paragraph">
    <p:spTree>
      <p:nvGrpSpPr>
        <p:cNvPr id="1" name=""/>
        <p:cNvGrpSpPr/>
        <p:nvPr/>
      </p:nvGrpSpPr>
      <p:grpSpPr>
        <a:xfrm>
          <a:off x="0" y="0"/>
          <a:ext cx="0" cy="0"/>
          <a:chOff x="0" y="0"/>
          <a:chExt cx="0" cy="0"/>
        </a:xfrm>
      </p:grpSpPr>
      <p:sp>
        <p:nvSpPr>
          <p:cNvPr id="9"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2" name="Text Placeholder 4"/>
          <p:cNvSpPr>
            <a:spLocks noGrp="1"/>
          </p:cNvSpPr>
          <p:nvPr>
            <p:ph type="body" sz="quarter" idx="14" hasCustomPrompt="1"/>
          </p:nvPr>
        </p:nvSpPr>
        <p:spPr>
          <a:xfrm>
            <a:off x="0" y="2198197"/>
            <a:ext cx="12191999" cy="777624"/>
          </a:xfrm>
        </p:spPr>
        <p:txBody>
          <a:bodyPr>
            <a:normAutofit/>
          </a:bodyPr>
          <a:lstStyle>
            <a:lvl1pPr marL="0" indent="0" algn="ctr">
              <a:buNone/>
              <a:defRPr sz="4000" b="0">
                <a:solidFill>
                  <a:schemeClr val="tx1"/>
                </a:solidFill>
                <a:latin typeface="Arial" panose="020B0604020202020204" pitchFamily="34" charset="0"/>
                <a:cs typeface="Arial" panose="020B0604020202020204" pitchFamily="34" charset="0"/>
              </a:defRPr>
            </a:lvl1pPr>
          </a:lstStyle>
          <a:p>
            <a:pPr lvl="0"/>
            <a:r>
              <a:rPr lang="en-US" dirty="0" smtClean="0"/>
              <a:t>Research</a:t>
            </a:r>
            <a:endParaRPr lang="en-US" dirty="0"/>
          </a:p>
        </p:txBody>
      </p:sp>
      <p:sp>
        <p:nvSpPr>
          <p:cNvPr id="13" name="Text Placeholder 3"/>
          <p:cNvSpPr>
            <a:spLocks noGrp="1"/>
          </p:cNvSpPr>
          <p:nvPr>
            <p:ph type="body" sz="quarter" idx="12" hasCustomPrompt="1"/>
          </p:nvPr>
        </p:nvSpPr>
        <p:spPr>
          <a:xfrm>
            <a:off x="628650" y="3417997"/>
            <a:ext cx="10934700" cy="25558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8"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Tree>
    <p:extLst>
      <p:ext uri="{BB962C8B-B14F-4D97-AF65-F5344CB8AC3E}">
        <p14:creationId xmlns:p14="http://schemas.microsoft.com/office/powerpoint/2010/main" val="20415765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4"/>
          <p:cNvSpPr>
            <a:spLocks noGrp="1"/>
          </p:cNvSpPr>
          <p:nvPr>
            <p:ph type="chart" sz="quarter" idx="14" hasCustomPrompt="1"/>
          </p:nvPr>
        </p:nvSpPr>
        <p:spPr>
          <a:xfrm>
            <a:off x="2682876" y="2928887"/>
            <a:ext cx="6826247" cy="3539732"/>
          </a:xfrm>
        </p:spPr>
        <p:txBody>
          <a:bodyPr/>
          <a:lstStyle>
            <a:lvl1pPr marL="0" indent="0" algn="ctr">
              <a:buNone/>
              <a:defRPr baseline="0"/>
            </a:lvl1pPr>
          </a:lstStyle>
          <a:p>
            <a:r>
              <a:rPr lang="en-US" dirty="0" smtClean="0"/>
              <a:t>Click the icon below to insert chart</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6"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Tree>
    <p:extLst>
      <p:ext uri="{BB962C8B-B14F-4D97-AF65-F5344CB8AC3E}">
        <p14:creationId xmlns:p14="http://schemas.microsoft.com/office/powerpoint/2010/main" val="2856731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Subtitle/Photo/2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3681357" y="4331148"/>
            <a:ext cx="4829287" cy="1033941"/>
            <a:chOff x="757317" y="4331148"/>
            <a:chExt cx="4829287" cy="1033941"/>
          </a:xfrm>
        </p:grpSpPr>
        <p:sp>
          <p:nvSpPr>
            <p:cNvPr id="10" name="Rectangle 9"/>
            <p:cNvSpPr/>
            <p:nvPr userDrawn="1"/>
          </p:nvSpPr>
          <p:spPr>
            <a:xfrm flipV="1">
              <a:off x="757317"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3835932"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6703480" y="4499662"/>
            <a:ext cx="1652587" cy="696912"/>
          </a:xfrm>
        </p:spPr>
        <p:txBody>
          <a:bodyPr anchor="ctr">
            <a:normAutofit/>
          </a:bodyPr>
          <a:lstStyle>
            <a:lvl1pPr marL="0" indent="0" algn="ctr">
              <a:buNone/>
              <a:defRPr sz="1800" baseline="0">
                <a:latin typeface="Arial" panose="020B0604020202020204" pitchFamily="34" charset="0"/>
                <a:cs typeface="Arial" panose="020B0604020202020204" pitchFamily="34" charset="0"/>
              </a:defRPr>
            </a:lvl1pPr>
          </a:lstStyle>
          <a:p>
            <a:pPr lvl="0"/>
            <a:r>
              <a:rPr lang="en-US" dirty="0" smtClean="0"/>
              <a:t>STUDENTS GRADUATED</a:t>
            </a:r>
            <a:endParaRPr lang="en-US" dirty="0"/>
          </a:p>
        </p:txBody>
      </p:sp>
      <p:sp>
        <p:nvSpPr>
          <p:cNvPr id="12"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53015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Media Placeholder 3"/>
          <p:cNvSpPr>
            <a:spLocks noGrp="1"/>
          </p:cNvSpPr>
          <p:nvPr>
            <p:ph type="media" sz="quarter" idx="14" hasCustomPrompt="1"/>
          </p:nvPr>
        </p:nvSpPr>
        <p:spPr>
          <a:xfrm>
            <a:off x="2682876" y="2928887"/>
            <a:ext cx="6826247" cy="3539732"/>
          </a:xfrm>
        </p:spPr>
        <p:txBody>
          <a:bodyPr/>
          <a:lstStyle>
            <a:lvl1pPr marL="0" indent="0" algn="ctr">
              <a:buNone/>
              <a:defRPr/>
            </a:lvl1pPr>
          </a:lstStyle>
          <a:p>
            <a:r>
              <a:rPr lang="en-US" dirty="0" smtClean="0"/>
              <a:t>Click the icon below to insert video</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6"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Tree>
    <p:extLst>
      <p:ext uri="{BB962C8B-B14F-4D97-AF65-F5344CB8AC3E}">
        <p14:creationId xmlns:p14="http://schemas.microsoft.com/office/powerpoint/2010/main" val="16118756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2682876" y="2928887"/>
            <a:ext cx="6826248" cy="3539732"/>
          </a:xfrm>
        </p:spPr>
        <p:txBody>
          <a:bodyPr/>
          <a:lstStyle>
            <a:lvl1pPr marL="0" indent="0" algn="ctr">
              <a:buNone/>
              <a:defRPr/>
            </a:lvl1pPr>
          </a:lstStyle>
          <a:p>
            <a:r>
              <a:rPr lang="en-US" dirty="0" smtClean="0"/>
              <a:t>Click the icon below to insert picture</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6"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Tree>
    <p:extLst>
      <p:ext uri="{BB962C8B-B14F-4D97-AF65-F5344CB8AC3E}">
        <p14:creationId xmlns:p14="http://schemas.microsoft.com/office/powerpoint/2010/main" val="127762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Photo/Bullet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4" name="Text Placeholder 3"/>
          <p:cNvSpPr>
            <a:spLocks noGrp="1"/>
          </p:cNvSpPr>
          <p:nvPr>
            <p:ph type="body" sz="quarter" idx="12" hasCustomPrompt="1"/>
          </p:nvPr>
        </p:nvSpPr>
        <p:spPr>
          <a:xfrm>
            <a:off x="628650" y="3417997"/>
            <a:ext cx="10934700" cy="25558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8"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914064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Photo/Paragraph">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1034590" y="3368846"/>
            <a:ext cx="10122820" cy="1716506"/>
          </a:xfrm>
        </p:spPr>
        <p:txBody>
          <a:bodyPr>
            <a:norm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2200"/>
            </a:lvl1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220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
        <p:nvSpPr>
          <p:cNvPr id="7"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i="0">
                <a:solidFill>
                  <a:schemeClr val="tx1"/>
                </a:solidFill>
                <a:latin typeface="Georgia" panose="02040502050405020303" pitchFamily="18" charset="0"/>
              </a:defRPr>
            </a:lvl1pPr>
          </a:lstStyle>
          <a:p>
            <a:pPr lvl="0"/>
            <a:r>
              <a:rPr lang="en-US" dirty="0" smtClean="0"/>
              <a:t>Research</a:t>
            </a:r>
            <a:endParaRPr lang="en-US" dirty="0"/>
          </a:p>
        </p:txBody>
      </p:sp>
      <p:sp>
        <p:nvSpPr>
          <p:cNvPr id="6"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4219482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Below/Photo/Paragraph">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0" y="3160716"/>
            <a:ext cx="12191999" cy="769600"/>
          </a:xfrm>
        </p:spPr>
        <p:txBody>
          <a:bodyPr>
            <a:normAutofit/>
          </a:bodyPr>
          <a:lstStyle>
            <a:lvl1pPr marL="0" indent="0" algn="ctr">
              <a:buNone/>
              <a:defRPr sz="4800">
                <a:latin typeface="Georgia" panose="02040502050405020303" pitchFamily="18" charset="0"/>
              </a:defRPr>
            </a:lvl1pPr>
          </a:lstStyle>
          <a:p>
            <a:pPr lvl="0"/>
            <a:r>
              <a:rPr lang="en-US" dirty="0" smtClean="0"/>
              <a:t>Research</a:t>
            </a:r>
            <a:endParaRPr lang="en-US" dirty="0"/>
          </a:p>
        </p:txBody>
      </p:sp>
      <p:sp>
        <p:nvSpPr>
          <p:cNvPr id="8" name="Text Placeholder 7"/>
          <p:cNvSpPr>
            <a:spLocks noGrp="1"/>
          </p:cNvSpPr>
          <p:nvPr>
            <p:ph type="body" sz="quarter" idx="12" hasCustomPrompt="1"/>
          </p:nvPr>
        </p:nvSpPr>
        <p:spPr>
          <a:xfrm>
            <a:off x="1034590" y="3842085"/>
            <a:ext cx="10122820" cy="1716506"/>
          </a:xfrm>
        </p:spPr>
        <p:txBody>
          <a:bodyPr>
            <a:norm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2200"/>
            </a:lvl1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220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
        <p:nvSpPr>
          <p:cNvPr id="7"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107572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1.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2.emf"/><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Title Placeholder 14"/>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16" name="Text Placeholder 15"/>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pic>
        <p:nvPicPr>
          <p:cNvPr id="3" name="Picture 2"/>
          <p:cNvPicPr>
            <a:picLocks noChangeAspect="1"/>
          </p:cNvPicPr>
          <p:nvPr userDrawn="1"/>
        </p:nvPicPr>
        <p:blipFill rotWithShape="1">
          <a:blip r:embed="rId20">
            <a:extLst>
              <a:ext uri="{28A0092B-C50C-407E-A947-70E740481C1C}">
                <a14:useLocalDpi xmlns:a14="http://schemas.microsoft.com/office/drawing/2010/main" val="0"/>
              </a:ext>
            </a:extLst>
          </a:blip>
          <a:srcRect b="24778"/>
          <a:stretch/>
        </p:blipFill>
        <p:spPr>
          <a:xfrm>
            <a:off x="4571788" y="6068354"/>
            <a:ext cx="3048425" cy="795412"/>
          </a:xfrm>
          <a:prstGeom prst="rect">
            <a:avLst/>
          </a:prstGeom>
        </p:spPr>
      </p:pic>
    </p:spTree>
    <p:extLst>
      <p:ext uri="{BB962C8B-B14F-4D97-AF65-F5344CB8AC3E}">
        <p14:creationId xmlns:p14="http://schemas.microsoft.com/office/powerpoint/2010/main" val="11379556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82" r:id="rId3"/>
    <p:sldLayoutId id="2147483676" r:id="rId4"/>
    <p:sldLayoutId id="2147483687" r:id="rId5"/>
    <p:sldLayoutId id="2147483688" r:id="rId6"/>
    <p:sldLayoutId id="2147483712" r:id="rId7"/>
    <p:sldLayoutId id="2147483689" r:id="rId8"/>
    <p:sldLayoutId id="2147483678" r:id="rId9"/>
    <p:sldLayoutId id="2147483744" r:id="rId10"/>
    <p:sldLayoutId id="2147483745" r:id="rId11"/>
    <p:sldLayoutId id="2147483746" r:id="rId12"/>
    <p:sldLayoutId id="2147483699" r:id="rId13"/>
    <p:sldLayoutId id="2147483677" r:id="rId14"/>
    <p:sldLayoutId id="2147483747" r:id="rId15"/>
    <p:sldLayoutId id="2147483692" r:id="rId16"/>
    <p:sldLayoutId id="2147483713" r:id="rId17"/>
    <p:sldLayoutId id="2147483714" r:id="rId18"/>
  </p:sldLayoutIdLst>
  <p:txStyles>
    <p:titleStyle>
      <a:lvl1pPr algn="ctr" defTabSz="914400"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6867528"/>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 </a:t>
            </a:r>
            <a:endParaRPr lang="en-US" sz="1200" dirty="0">
              <a:solidFill>
                <a:schemeClr val="bg1"/>
              </a:solidFill>
            </a:endParaRPr>
          </a:p>
        </p:txBody>
      </p:sp>
      <p:sp>
        <p:nvSpPr>
          <p:cNvPr id="2" name="Title Placeholder 1"/>
          <p:cNvSpPr>
            <a:spLocks noGrp="1"/>
          </p:cNvSpPr>
          <p:nvPr>
            <p:ph type="title"/>
          </p:nvPr>
        </p:nvSpPr>
        <p:spPr>
          <a:xfrm>
            <a:off x="216568" y="365125"/>
            <a:ext cx="1175886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pic>
        <p:nvPicPr>
          <p:cNvPr id="4" name="Picture 3"/>
          <p:cNvPicPr>
            <a:picLocks noChangeAspect="1"/>
          </p:cNvPicPr>
          <p:nvPr userDrawn="1"/>
        </p:nvPicPr>
        <p:blipFill rotWithShape="1">
          <a:blip r:embed="rId20">
            <a:extLst>
              <a:ext uri="{28A0092B-C50C-407E-A947-70E740481C1C}">
                <a14:useLocalDpi xmlns:a14="http://schemas.microsoft.com/office/drawing/2010/main" val="0"/>
              </a:ext>
            </a:extLst>
          </a:blip>
          <a:srcRect b="23577"/>
          <a:stretch/>
        </p:blipFill>
        <p:spPr>
          <a:xfrm>
            <a:off x="4571787" y="6062588"/>
            <a:ext cx="3048425" cy="808112"/>
          </a:xfrm>
          <a:prstGeom prst="rect">
            <a:avLst/>
          </a:prstGeom>
        </p:spPr>
      </p:pic>
    </p:spTree>
    <p:extLst>
      <p:ext uri="{BB962C8B-B14F-4D97-AF65-F5344CB8AC3E}">
        <p14:creationId xmlns:p14="http://schemas.microsoft.com/office/powerpoint/2010/main" val="2501994655"/>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30" r:id="rId4"/>
    <p:sldLayoutId id="2147483731" r:id="rId5"/>
    <p:sldLayoutId id="2147483732" r:id="rId6"/>
    <p:sldLayoutId id="2147483715" r:id="rId7"/>
    <p:sldLayoutId id="2147483686" r:id="rId8"/>
    <p:sldLayoutId id="2147483733" r:id="rId9"/>
    <p:sldLayoutId id="2147483683" r:id="rId10"/>
    <p:sldLayoutId id="2147483684" r:id="rId11"/>
    <p:sldLayoutId id="2147483685" r:id="rId12"/>
    <p:sldLayoutId id="2147483743" r:id="rId13"/>
    <p:sldLayoutId id="2147483748" r:id="rId14"/>
    <p:sldLayoutId id="2147483708" r:id="rId15"/>
    <p:sldLayoutId id="2147483718" r:id="rId16"/>
    <p:sldLayoutId id="2147483719" r:id="rId17"/>
    <p:sldLayoutId id="2147483720" r:id="rId18"/>
  </p:sldLayoutIdLst>
  <p:txStyles>
    <p:titleStyle>
      <a:lvl1pPr algn="ctr" defTabSz="914400" rtl="0" eaLnBrk="1" latinLnBrk="0" hangingPunct="1">
        <a:lnSpc>
          <a:spcPct val="90000"/>
        </a:lnSpc>
        <a:spcBef>
          <a:spcPct val="0"/>
        </a:spcBef>
        <a:buNone/>
        <a:defRPr sz="3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6867528"/>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 </a:t>
            </a:r>
            <a:endParaRPr lang="en-US" sz="1200" dirty="0">
              <a:solidFill>
                <a:schemeClr val="bg1"/>
              </a:solidFill>
            </a:endParaRPr>
          </a:p>
        </p:txBody>
      </p:sp>
      <p:sp>
        <p:nvSpPr>
          <p:cNvPr id="2" name="Title Placeholder 1"/>
          <p:cNvSpPr>
            <a:spLocks noGrp="1"/>
          </p:cNvSpPr>
          <p:nvPr>
            <p:ph type="title"/>
          </p:nvPr>
        </p:nvSpPr>
        <p:spPr>
          <a:xfrm>
            <a:off x="216568" y="365125"/>
            <a:ext cx="1175886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pic>
        <p:nvPicPr>
          <p:cNvPr id="5" name="Picture 4"/>
          <p:cNvPicPr>
            <a:picLocks noChangeAspect="1"/>
          </p:cNvPicPr>
          <p:nvPr userDrawn="1"/>
        </p:nvPicPr>
        <p:blipFill>
          <a:blip r:embed="rId13"/>
          <a:stretch>
            <a:fillRect/>
          </a:stretch>
        </p:blipFill>
        <p:spPr>
          <a:xfrm>
            <a:off x="1654212" y="1273957"/>
            <a:ext cx="8883577" cy="1072155"/>
          </a:xfrm>
          <a:prstGeom prst="rect">
            <a:avLst/>
          </a:prstGeom>
        </p:spPr>
      </p:pic>
    </p:spTree>
    <p:extLst>
      <p:ext uri="{BB962C8B-B14F-4D97-AF65-F5344CB8AC3E}">
        <p14:creationId xmlns:p14="http://schemas.microsoft.com/office/powerpoint/2010/main" val="116691962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49" r:id="rId4"/>
    <p:sldLayoutId id="2147483750" r:id="rId5"/>
    <p:sldLayoutId id="2147483751" r:id="rId6"/>
    <p:sldLayoutId id="2147483717" r:id="rId7"/>
    <p:sldLayoutId id="2147483710" r:id="rId8"/>
    <p:sldLayoutId id="2147483727" r:id="rId9"/>
    <p:sldLayoutId id="2147483728" r:id="rId10"/>
    <p:sldLayoutId id="2147483729" r:id="rId11"/>
  </p:sldLayoutIdLst>
  <p:txStyles>
    <p:titleStyle>
      <a:lvl1pPr algn="ctr" defTabSz="914400" rtl="0" eaLnBrk="1" latinLnBrk="0" hangingPunct="1">
        <a:lnSpc>
          <a:spcPct val="90000"/>
        </a:lnSpc>
        <a:spcBef>
          <a:spcPct val="0"/>
        </a:spcBef>
        <a:buNone/>
        <a:defRPr sz="3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6867528"/>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 </a:t>
            </a:r>
            <a:endParaRPr lang="en-US" sz="1200" dirty="0">
              <a:solidFill>
                <a:schemeClr val="bg1"/>
              </a:solidFill>
            </a:endParaRPr>
          </a:p>
        </p:txBody>
      </p:sp>
      <p:sp>
        <p:nvSpPr>
          <p:cNvPr id="2" name="Title Placeholder 1"/>
          <p:cNvSpPr>
            <a:spLocks noGrp="1"/>
          </p:cNvSpPr>
          <p:nvPr>
            <p:ph type="title"/>
          </p:nvPr>
        </p:nvSpPr>
        <p:spPr>
          <a:xfrm>
            <a:off x="216568" y="365125"/>
            <a:ext cx="1175886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Rectangle 4"/>
          <p:cNvSpPr/>
          <p:nvPr userDrawn="1"/>
        </p:nvSpPr>
        <p:spPr>
          <a:xfrm>
            <a:off x="0" y="0"/>
            <a:ext cx="12192000" cy="656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FF0000"/>
              </a:solidFill>
            </a:endParaRPr>
          </a:p>
        </p:txBody>
      </p:sp>
      <p:sp>
        <p:nvSpPr>
          <p:cNvPr id="8" name="Rectangle 7"/>
          <p:cNvSpPr/>
          <p:nvPr userDrawn="1"/>
        </p:nvSpPr>
        <p:spPr>
          <a:xfrm>
            <a:off x="812857" y="0"/>
            <a:ext cx="2050416" cy="1234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FF0000"/>
                </a:solidFill>
              </a:rPr>
              <a:t> </a:t>
            </a:r>
            <a:endParaRPr lang="en-US" sz="1200" dirty="0">
              <a:solidFill>
                <a:srgbClr val="FF0000"/>
              </a:solidFill>
            </a:endParaRPr>
          </a:p>
        </p:txBody>
      </p:sp>
      <p:sp>
        <p:nvSpPr>
          <p:cNvPr id="10"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Tree>
    <p:extLst>
      <p:ext uri="{BB962C8B-B14F-4D97-AF65-F5344CB8AC3E}">
        <p14:creationId xmlns:p14="http://schemas.microsoft.com/office/powerpoint/2010/main" val="72351126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724" r:id="rId5"/>
    <p:sldLayoutId id="2147483725" r:id="rId6"/>
    <p:sldLayoutId id="2147483726" r:id="rId7"/>
  </p:sldLayoutIdLst>
  <p:txStyles>
    <p:titleStyle>
      <a:lvl1pPr algn="ctr" defTabSz="914400" rtl="0" eaLnBrk="1" latinLnBrk="0" hangingPunct="1">
        <a:lnSpc>
          <a:spcPct val="90000"/>
        </a:lnSpc>
        <a:spcBef>
          <a:spcPct val="0"/>
        </a:spcBef>
        <a:buNone/>
        <a:defRPr sz="3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Placeholder 9"/>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11" name="Text Placeholder 10"/>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4" name="Rectangle 3"/>
          <p:cNvSpPr/>
          <p:nvPr userDrawn="1"/>
        </p:nvSpPr>
        <p:spPr>
          <a:xfrm>
            <a:off x="0" y="0"/>
            <a:ext cx="12192000" cy="656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FF0000"/>
              </a:solidFill>
            </a:endParaRPr>
          </a:p>
        </p:txBody>
      </p:sp>
      <p:sp>
        <p:nvSpPr>
          <p:cNvPr id="9" name="Rectangle 8"/>
          <p:cNvSpPr/>
          <p:nvPr userDrawn="1"/>
        </p:nvSpPr>
        <p:spPr>
          <a:xfrm>
            <a:off x="812857" y="0"/>
            <a:ext cx="2050416" cy="1234330"/>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FF0000"/>
                </a:solidFill>
              </a:rPr>
              <a:t> </a:t>
            </a:r>
            <a:endParaRPr lang="en-US" sz="1200" dirty="0">
              <a:solidFill>
                <a:srgbClr val="FF0000"/>
              </a:solidFill>
            </a:endParaRPr>
          </a:p>
        </p:txBody>
      </p:sp>
    </p:spTree>
    <p:extLst>
      <p:ext uri="{BB962C8B-B14F-4D97-AF65-F5344CB8AC3E}">
        <p14:creationId xmlns:p14="http://schemas.microsoft.com/office/powerpoint/2010/main" val="264567750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00" r:id="rId4"/>
    <p:sldLayoutId id="2147483721" r:id="rId5"/>
    <p:sldLayoutId id="2147483723" r:id="rId6"/>
    <p:sldLayoutId id="2147483722" r:id="rId7"/>
  </p:sldLayoutIdLst>
  <p:txStyles>
    <p:titleStyle>
      <a:lvl1pPr algn="ctr" defTabSz="914400"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570354" y="593558"/>
            <a:ext cx="1275348" cy="1275348"/>
          </a:xfrm>
          <a:prstGeom prst="rect">
            <a:avLst/>
          </a:prstGeom>
          <a:solidFill>
            <a:srgbClr val="3558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Tradition</a:t>
            </a:r>
          </a:p>
          <a:p>
            <a:pPr algn="ctr"/>
            <a:r>
              <a:rPr lang="en-US" sz="1200" dirty="0" smtClean="0">
                <a:latin typeface="Arial" panose="020B0604020202020204" pitchFamily="34" charset="0"/>
                <a:cs typeface="Arial" panose="020B0604020202020204" pitchFamily="34" charset="0"/>
              </a:rPr>
              <a:t>53, 88, 122</a:t>
            </a:r>
            <a:endParaRPr lang="en-US" sz="1200" dirty="0">
              <a:latin typeface="Arial" panose="020B0604020202020204" pitchFamily="34" charset="0"/>
              <a:cs typeface="Arial" panose="020B0604020202020204" pitchFamily="34" charset="0"/>
            </a:endParaRPr>
          </a:p>
        </p:txBody>
      </p:sp>
      <p:sp>
        <p:nvSpPr>
          <p:cNvPr id="8" name="Rectangle 7"/>
          <p:cNvSpPr/>
          <p:nvPr userDrawn="1"/>
        </p:nvSpPr>
        <p:spPr>
          <a:xfrm>
            <a:off x="2326105" y="593558"/>
            <a:ext cx="1275348" cy="1275348"/>
          </a:xfrm>
          <a:prstGeom prst="rect">
            <a:avLst/>
          </a:prstGeom>
          <a:solidFill>
            <a:srgbClr val="005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Dependability</a:t>
            </a:r>
          </a:p>
          <a:p>
            <a:pPr algn="ctr"/>
            <a:r>
              <a:rPr lang="en-US" sz="1200" dirty="0" smtClean="0">
                <a:latin typeface="Arial" panose="020B0604020202020204" pitchFamily="34" charset="0"/>
                <a:cs typeface="Arial" panose="020B0604020202020204" pitchFamily="34" charset="0"/>
              </a:rPr>
              <a:t>0, 81, 39</a:t>
            </a:r>
            <a:endParaRPr lang="en-US" sz="1200" dirty="0">
              <a:latin typeface="Arial" panose="020B0604020202020204" pitchFamily="34" charset="0"/>
              <a:cs typeface="Arial" panose="020B0604020202020204" pitchFamily="34" charset="0"/>
            </a:endParaRPr>
          </a:p>
        </p:txBody>
      </p:sp>
      <p:sp>
        <p:nvSpPr>
          <p:cNvPr id="9" name="Rectangle 8"/>
          <p:cNvSpPr/>
          <p:nvPr userDrawn="1"/>
        </p:nvSpPr>
        <p:spPr>
          <a:xfrm>
            <a:off x="4081856" y="593558"/>
            <a:ext cx="1275348" cy="1275348"/>
          </a:xfrm>
          <a:prstGeom prst="rect">
            <a:avLst/>
          </a:prstGeom>
          <a:solidFill>
            <a:srgbClr val="CE5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Experience</a:t>
            </a:r>
          </a:p>
          <a:p>
            <a:pPr algn="ctr"/>
            <a:r>
              <a:rPr lang="en-US" sz="1200" dirty="0" smtClean="0">
                <a:latin typeface="Arial" panose="020B0604020202020204" pitchFamily="34" charset="0"/>
                <a:cs typeface="Arial" panose="020B0604020202020204" pitchFamily="34" charset="0"/>
              </a:rPr>
              <a:t>206, 87, 28</a:t>
            </a:r>
            <a:endParaRPr lang="en-US" sz="1200" dirty="0">
              <a:latin typeface="Arial" panose="020B0604020202020204" pitchFamily="34" charset="0"/>
              <a:cs typeface="Arial" panose="020B0604020202020204" pitchFamily="34" charset="0"/>
            </a:endParaRPr>
          </a:p>
        </p:txBody>
      </p:sp>
      <p:sp>
        <p:nvSpPr>
          <p:cNvPr id="10" name="Rectangle 9"/>
          <p:cNvSpPr/>
          <p:nvPr userDrawn="1"/>
        </p:nvSpPr>
        <p:spPr>
          <a:xfrm>
            <a:off x="5837608" y="593558"/>
            <a:ext cx="1275348" cy="1275348"/>
          </a:xfrm>
          <a:prstGeom prst="rect">
            <a:avLst/>
          </a:prstGeom>
          <a:solidFill>
            <a:srgbClr val="90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Sophistication</a:t>
            </a:r>
          </a:p>
          <a:p>
            <a:pPr algn="ctr"/>
            <a:r>
              <a:rPr lang="en-US" sz="1200" dirty="0" smtClean="0">
                <a:latin typeface="Arial" panose="020B0604020202020204" pitchFamily="34" charset="0"/>
                <a:cs typeface="Arial" panose="020B0604020202020204" pitchFamily="34" charset="0"/>
              </a:rPr>
              <a:t>144, 0,</a:t>
            </a:r>
            <a:r>
              <a:rPr lang="en-US" sz="1200" baseline="0" dirty="0" smtClean="0">
                <a:latin typeface="Arial" panose="020B0604020202020204" pitchFamily="34" charset="0"/>
                <a:cs typeface="Arial" panose="020B0604020202020204" pitchFamily="34" charset="0"/>
              </a:rPr>
              <a:t> 43</a:t>
            </a:r>
            <a:endParaRPr lang="en-US" sz="1200" dirty="0">
              <a:latin typeface="Arial" panose="020B0604020202020204" pitchFamily="34" charset="0"/>
              <a:cs typeface="Arial" panose="020B0604020202020204" pitchFamily="34" charset="0"/>
            </a:endParaRPr>
          </a:p>
        </p:txBody>
      </p:sp>
      <p:sp>
        <p:nvSpPr>
          <p:cNvPr id="11" name="Rectangle 10"/>
          <p:cNvSpPr/>
          <p:nvPr userDrawn="1"/>
        </p:nvSpPr>
        <p:spPr>
          <a:xfrm>
            <a:off x="570354" y="2109537"/>
            <a:ext cx="1275348" cy="1275348"/>
          </a:xfrm>
          <a:prstGeom prst="rect">
            <a:avLst/>
          </a:prstGeom>
          <a:solidFill>
            <a:srgbClr val="FF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lumMod val="85000"/>
                    <a:lumOff val="15000"/>
                  </a:schemeClr>
                </a:solidFill>
                <a:latin typeface="Arial" panose="020B0604020202020204" pitchFamily="34" charset="0"/>
                <a:cs typeface="Arial" panose="020B0604020202020204" pitchFamily="34" charset="0"/>
              </a:rPr>
              <a:t>Optimism</a:t>
            </a:r>
          </a:p>
          <a:p>
            <a:pPr algn="ctr"/>
            <a:r>
              <a:rPr lang="en-US" sz="1200" dirty="0" smtClean="0">
                <a:solidFill>
                  <a:schemeClr val="tx1">
                    <a:lumMod val="85000"/>
                    <a:lumOff val="15000"/>
                  </a:schemeClr>
                </a:solidFill>
                <a:latin typeface="Arial" panose="020B0604020202020204" pitchFamily="34" charset="0"/>
                <a:cs typeface="Arial" panose="020B0604020202020204" pitchFamily="34" charset="0"/>
              </a:rPr>
              <a:t>255, 197, 64</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2" name="Rectangle 11"/>
          <p:cNvSpPr/>
          <p:nvPr userDrawn="1"/>
        </p:nvSpPr>
        <p:spPr>
          <a:xfrm>
            <a:off x="2326105" y="2109537"/>
            <a:ext cx="1275348" cy="1275348"/>
          </a:xfrm>
          <a:prstGeom prst="rect">
            <a:avLst/>
          </a:prstGeom>
          <a:solidFill>
            <a:srgbClr val="ADBD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Innovation</a:t>
            </a:r>
          </a:p>
          <a:p>
            <a:pPr algn="ctr"/>
            <a:r>
              <a:rPr lang="en-US" sz="1200" dirty="0" smtClean="0">
                <a:latin typeface="Arial" panose="020B0604020202020204" pitchFamily="34" charset="0"/>
                <a:cs typeface="Arial" panose="020B0604020202020204" pitchFamily="34" charset="0"/>
              </a:rPr>
              <a:t>173, 189, 36</a:t>
            </a:r>
            <a:endParaRPr lang="en-US" sz="1200" dirty="0">
              <a:latin typeface="Arial" panose="020B0604020202020204" pitchFamily="34" charset="0"/>
              <a:cs typeface="Arial" panose="020B0604020202020204" pitchFamily="34" charset="0"/>
            </a:endParaRPr>
          </a:p>
        </p:txBody>
      </p:sp>
      <p:sp>
        <p:nvSpPr>
          <p:cNvPr id="13" name="Rectangle 12"/>
          <p:cNvSpPr/>
          <p:nvPr userDrawn="1"/>
        </p:nvSpPr>
        <p:spPr>
          <a:xfrm>
            <a:off x="4081856" y="2109537"/>
            <a:ext cx="1275348" cy="1275348"/>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Limitless</a:t>
            </a:r>
          </a:p>
          <a:p>
            <a:pPr algn="ctr"/>
            <a:r>
              <a:rPr lang="en-US" sz="1200" dirty="0" smtClean="0">
                <a:latin typeface="Arial" panose="020B0604020202020204" pitchFamily="34" charset="0"/>
                <a:cs typeface="Arial" panose="020B0604020202020204" pitchFamily="34" charset="0"/>
              </a:rPr>
              <a:t>0,</a:t>
            </a:r>
            <a:r>
              <a:rPr lang="en-US" sz="1200" baseline="0" dirty="0" smtClean="0">
                <a:latin typeface="Arial" panose="020B0604020202020204" pitchFamily="34" charset="0"/>
                <a:cs typeface="Arial" panose="020B0604020202020204" pitchFamily="34" charset="0"/>
              </a:rPr>
              <a:t> 140, 204</a:t>
            </a:r>
            <a:endParaRPr lang="en-US" sz="1200" dirty="0">
              <a:latin typeface="Arial" panose="020B0604020202020204" pitchFamily="34" charset="0"/>
              <a:cs typeface="Arial" panose="020B0604020202020204" pitchFamily="34" charset="0"/>
            </a:endParaRPr>
          </a:p>
        </p:txBody>
      </p:sp>
      <p:sp>
        <p:nvSpPr>
          <p:cNvPr id="14" name="Rectangle 13"/>
          <p:cNvSpPr/>
          <p:nvPr userDrawn="1"/>
        </p:nvSpPr>
        <p:spPr>
          <a:xfrm>
            <a:off x="5837608" y="2109537"/>
            <a:ext cx="1275348" cy="1275348"/>
          </a:xfrm>
          <a:prstGeom prst="rect">
            <a:avLst/>
          </a:prstGeom>
          <a:solidFill>
            <a:srgbClr val="931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Fruition</a:t>
            </a:r>
          </a:p>
          <a:p>
            <a:pPr algn="ctr"/>
            <a:r>
              <a:rPr lang="en-US" sz="1200" dirty="0" smtClean="0">
                <a:latin typeface="Arial" panose="020B0604020202020204" pitchFamily="34" charset="0"/>
                <a:cs typeface="Arial" panose="020B0604020202020204" pitchFamily="34" charset="0"/>
              </a:rPr>
              <a:t>147, 21, 123</a:t>
            </a:r>
          </a:p>
        </p:txBody>
      </p:sp>
      <p:sp>
        <p:nvSpPr>
          <p:cNvPr id="15" name="Rectangle 14"/>
          <p:cNvSpPr/>
          <p:nvPr userDrawn="1"/>
        </p:nvSpPr>
        <p:spPr>
          <a:xfrm>
            <a:off x="570354" y="3625516"/>
            <a:ext cx="1275348" cy="1275348"/>
          </a:xfrm>
          <a:prstGeom prst="rect">
            <a:avLst/>
          </a:prstGeom>
          <a:solidFill>
            <a:srgbClr val="939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Cool Gray</a:t>
            </a:r>
            <a:r>
              <a:rPr lang="en-US" sz="1200" baseline="0" dirty="0" smtClean="0">
                <a:latin typeface="Arial" panose="020B0604020202020204" pitchFamily="34" charset="0"/>
                <a:cs typeface="Arial" panose="020B0604020202020204" pitchFamily="34" charset="0"/>
              </a:rPr>
              <a:t> 7</a:t>
            </a:r>
          </a:p>
          <a:p>
            <a:pPr algn="ctr"/>
            <a:r>
              <a:rPr lang="en-US" sz="1200" baseline="0" dirty="0" smtClean="0">
                <a:latin typeface="Arial" panose="020B0604020202020204" pitchFamily="34" charset="0"/>
                <a:cs typeface="Arial" panose="020B0604020202020204" pitchFamily="34" charset="0"/>
              </a:rPr>
              <a:t>147, 145, 149</a:t>
            </a:r>
            <a:endParaRPr lang="en-US" sz="1200" dirty="0">
              <a:latin typeface="Arial" panose="020B0604020202020204" pitchFamily="34" charset="0"/>
              <a:cs typeface="Arial" panose="020B0604020202020204" pitchFamily="34" charset="0"/>
            </a:endParaRPr>
          </a:p>
        </p:txBody>
      </p:sp>
      <p:sp>
        <p:nvSpPr>
          <p:cNvPr id="16" name="Rectangle 15"/>
          <p:cNvSpPr/>
          <p:nvPr userDrawn="1"/>
        </p:nvSpPr>
        <p:spPr>
          <a:xfrm>
            <a:off x="2326105" y="3625516"/>
            <a:ext cx="1275348" cy="1275348"/>
          </a:xfrm>
          <a:prstGeom prst="rect">
            <a:avLst/>
          </a:prstGeom>
          <a:solidFill>
            <a:srgbClr val="585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Cool Gray</a:t>
            </a:r>
            <a:r>
              <a:rPr lang="en-US" sz="1200" baseline="0" dirty="0" smtClean="0">
                <a:latin typeface="Arial" panose="020B0604020202020204" pitchFamily="34" charset="0"/>
                <a:cs typeface="Arial" panose="020B0604020202020204" pitchFamily="34" charset="0"/>
              </a:rPr>
              <a:t> 11</a:t>
            </a:r>
          </a:p>
          <a:p>
            <a:pPr algn="ctr"/>
            <a:r>
              <a:rPr lang="en-US" sz="1200" baseline="0" dirty="0" smtClean="0">
                <a:latin typeface="Arial" panose="020B0604020202020204" pitchFamily="34" charset="0"/>
                <a:cs typeface="Arial" panose="020B0604020202020204" pitchFamily="34" charset="0"/>
              </a:rPr>
              <a:t>88, 86, 89</a:t>
            </a:r>
            <a:endParaRPr lang="en-US" sz="1200" dirty="0">
              <a:latin typeface="Arial" panose="020B0604020202020204" pitchFamily="34" charset="0"/>
              <a:cs typeface="Arial" panose="020B0604020202020204" pitchFamily="34" charset="0"/>
            </a:endParaRPr>
          </a:p>
        </p:txBody>
      </p:sp>
      <p:sp>
        <p:nvSpPr>
          <p:cNvPr id="17" name="Rectangle 16"/>
          <p:cNvSpPr/>
          <p:nvPr userDrawn="1"/>
        </p:nvSpPr>
        <p:spPr>
          <a:xfrm>
            <a:off x="4081856" y="3625516"/>
            <a:ext cx="1275348" cy="1275348"/>
          </a:xfrm>
          <a:prstGeom prst="rect">
            <a:avLst/>
          </a:prstGeom>
          <a:solidFill>
            <a:srgbClr val="D8D9DB"/>
          </a:solidFill>
          <a:ln w="3175">
            <a:solidFill>
              <a:schemeClr val="tx1">
                <a:alpha val="66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anose="020B0604020202020204" pitchFamily="34" charset="0"/>
                <a:cs typeface="Arial" panose="020B0604020202020204" pitchFamily="34" charset="0"/>
              </a:rPr>
              <a:t>Cool Gray 3</a:t>
            </a:r>
          </a:p>
          <a:p>
            <a:pPr algn="ctr"/>
            <a:r>
              <a:rPr lang="en-US" sz="1200" dirty="0" smtClean="0">
                <a:solidFill>
                  <a:schemeClr val="tx1"/>
                </a:solidFill>
                <a:latin typeface="Arial" panose="020B0604020202020204" pitchFamily="34" charset="0"/>
                <a:cs typeface="Arial" panose="020B0604020202020204" pitchFamily="34" charset="0"/>
              </a:rPr>
              <a:t>216, 217, 219</a:t>
            </a:r>
            <a:endParaRPr lang="en-US" sz="1200" dirty="0">
              <a:solidFill>
                <a:schemeClr val="tx1"/>
              </a:solidFill>
              <a:latin typeface="Arial" panose="020B0604020202020204" pitchFamily="34" charset="0"/>
              <a:cs typeface="Arial" panose="020B0604020202020204" pitchFamily="34" charset="0"/>
            </a:endParaRPr>
          </a:p>
        </p:txBody>
      </p:sp>
      <p:sp>
        <p:nvSpPr>
          <p:cNvPr id="18" name="Rectangle 17"/>
          <p:cNvSpPr/>
          <p:nvPr userDrawn="1"/>
        </p:nvSpPr>
        <p:spPr>
          <a:xfrm>
            <a:off x="6206573" y="3625516"/>
            <a:ext cx="1275348" cy="1275348"/>
          </a:xfrm>
          <a:prstGeom prst="rect">
            <a:avLst/>
          </a:prstGeom>
          <a:solidFill>
            <a:srgbClr val="988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Warm Gray 7</a:t>
            </a:r>
          </a:p>
          <a:p>
            <a:pPr algn="ctr"/>
            <a:r>
              <a:rPr lang="en-US" sz="1200" dirty="0" smtClean="0">
                <a:latin typeface="Arial" panose="020B0604020202020204" pitchFamily="34" charset="0"/>
                <a:cs typeface="Arial" panose="020B0604020202020204" pitchFamily="34" charset="0"/>
              </a:rPr>
              <a:t>152, 139, 127</a:t>
            </a:r>
            <a:endParaRPr lang="en-US" sz="1200" dirty="0">
              <a:latin typeface="Arial" panose="020B0604020202020204" pitchFamily="34" charset="0"/>
              <a:cs typeface="Arial" panose="020B0604020202020204" pitchFamily="34" charset="0"/>
            </a:endParaRPr>
          </a:p>
        </p:txBody>
      </p:sp>
      <p:sp>
        <p:nvSpPr>
          <p:cNvPr id="19" name="Rectangle 18"/>
          <p:cNvSpPr/>
          <p:nvPr userDrawn="1"/>
        </p:nvSpPr>
        <p:spPr>
          <a:xfrm>
            <a:off x="7962324" y="3625516"/>
            <a:ext cx="1275348" cy="1275348"/>
          </a:xfrm>
          <a:prstGeom prst="rect">
            <a:avLst/>
          </a:prstGeom>
          <a:solidFill>
            <a:srgbClr val="504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Warm Gray 11</a:t>
            </a:r>
          </a:p>
          <a:p>
            <a:pPr algn="ctr"/>
            <a:r>
              <a:rPr lang="en-US" sz="1200" dirty="0" smtClean="0">
                <a:latin typeface="Arial" panose="020B0604020202020204" pitchFamily="34" charset="0"/>
                <a:cs typeface="Arial" panose="020B0604020202020204" pitchFamily="34" charset="0"/>
              </a:rPr>
              <a:t>80, 69, 53</a:t>
            </a:r>
            <a:endParaRPr lang="en-US" sz="1200" dirty="0">
              <a:latin typeface="Arial" panose="020B0604020202020204" pitchFamily="34" charset="0"/>
              <a:cs typeface="Arial" panose="020B0604020202020204" pitchFamily="34" charset="0"/>
            </a:endParaRPr>
          </a:p>
        </p:txBody>
      </p:sp>
      <p:sp>
        <p:nvSpPr>
          <p:cNvPr id="20" name="Rectangle 19"/>
          <p:cNvSpPr/>
          <p:nvPr userDrawn="1"/>
        </p:nvSpPr>
        <p:spPr>
          <a:xfrm>
            <a:off x="9718075" y="3625516"/>
            <a:ext cx="1275348" cy="1275348"/>
          </a:xfrm>
          <a:prstGeom prst="rect">
            <a:avLst/>
          </a:prstGeom>
          <a:solidFill>
            <a:srgbClr val="D8D0C7"/>
          </a:solidFill>
          <a:ln w="3175">
            <a:solidFill>
              <a:schemeClr val="tx1">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Arial" panose="020B0604020202020204" pitchFamily="34" charset="0"/>
                <a:cs typeface="Arial" panose="020B0604020202020204" pitchFamily="34" charset="0"/>
              </a:rPr>
              <a:t>Warm Gray 3</a:t>
            </a:r>
          </a:p>
          <a:p>
            <a:pPr algn="ctr"/>
            <a:r>
              <a:rPr lang="en-US" sz="1200" dirty="0" smtClean="0">
                <a:solidFill>
                  <a:schemeClr val="tx1"/>
                </a:solidFill>
                <a:latin typeface="Arial" panose="020B0604020202020204" pitchFamily="34" charset="0"/>
                <a:cs typeface="Arial" panose="020B0604020202020204" pitchFamily="34" charset="0"/>
              </a:rPr>
              <a:t>216, 208, 199</a:t>
            </a:r>
            <a:endParaRPr lang="en-US" sz="1200" dirty="0">
              <a:solidFill>
                <a:schemeClr val="tx1"/>
              </a:solidFill>
              <a:latin typeface="Arial" panose="020B0604020202020204" pitchFamily="34" charset="0"/>
              <a:cs typeface="Arial" panose="020B0604020202020204" pitchFamily="34" charset="0"/>
            </a:endParaRPr>
          </a:p>
        </p:txBody>
      </p:sp>
      <p:sp>
        <p:nvSpPr>
          <p:cNvPr id="21" name="Rectangle 20"/>
          <p:cNvSpPr/>
          <p:nvPr userDrawn="1"/>
        </p:nvSpPr>
        <p:spPr>
          <a:xfrm>
            <a:off x="570354" y="5181600"/>
            <a:ext cx="1275348" cy="1275348"/>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UC Orange</a:t>
            </a:r>
          </a:p>
          <a:p>
            <a:pPr algn="ctr"/>
            <a:r>
              <a:rPr lang="en-US" sz="1200" dirty="0" smtClean="0">
                <a:latin typeface="Arial" panose="020B0604020202020204" pitchFamily="34" charset="0"/>
                <a:cs typeface="Arial" panose="020B0604020202020204" pitchFamily="34" charset="0"/>
              </a:rPr>
              <a:t>243, 112, 33</a:t>
            </a:r>
            <a:endParaRPr lang="en-US" sz="1200" dirty="0">
              <a:latin typeface="Arial" panose="020B0604020202020204" pitchFamily="34" charset="0"/>
              <a:cs typeface="Arial" panose="020B0604020202020204" pitchFamily="34" charset="0"/>
            </a:endParaRPr>
          </a:p>
        </p:txBody>
      </p:sp>
      <p:sp>
        <p:nvSpPr>
          <p:cNvPr id="22" name="Rectangle 21"/>
          <p:cNvSpPr/>
          <p:nvPr userDrawn="1"/>
        </p:nvSpPr>
        <p:spPr>
          <a:xfrm>
            <a:off x="2326105" y="5181600"/>
            <a:ext cx="1275348" cy="1275348"/>
          </a:xfrm>
          <a:prstGeom prst="rect">
            <a:avLst/>
          </a:prstGeom>
          <a:solidFill>
            <a:srgbClr val="002D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UC Blue</a:t>
            </a:r>
          </a:p>
          <a:p>
            <a:pPr algn="ctr"/>
            <a:r>
              <a:rPr lang="en-US" sz="1200" dirty="0" smtClean="0">
                <a:latin typeface="Arial" panose="020B0604020202020204" pitchFamily="34" charset="0"/>
                <a:cs typeface="Arial" panose="020B0604020202020204" pitchFamily="34" charset="0"/>
              </a:rPr>
              <a:t>0,</a:t>
            </a:r>
            <a:r>
              <a:rPr lang="en-US" sz="1200" baseline="0" dirty="0" smtClean="0">
                <a:latin typeface="Arial" panose="020B0604020202020204" pitchFamily="34" charset="0"/>
                <a:cs typeface="Arial" panose="020B0604020202020204" pitchFamily="34" charset="0"/>
              </a:rPr>
              <a:t> 45, 103</a:t>
            </a:r>
            <a:endParaRPr lang="en-US" sz="1200" dirty="0">
              <a:latin typeface="Arial" panose="020B0604020202020204" pitchFamily="34" charset="0"/>
              <a:cs typeface="Arial" panose="020B0604020202020204" pitchFamily="34" charset="0"/>
            </a:endParaRPr>
          </a:p>
        </p:txBody>
      </p:sp>
      <p:sp>
        <p:nvSpPr>
          <p:cNvPr id="23" name="Rectangle 22"/>
          <p:cNvSpPr/>
          <p:nvPr userDrawn="1"/>
        </p:nvSpPr>
        <p:spPr>
          <a:xfrm>
            <a:off x="4562260" y="5181600"/>
            <a:ext cx="1275348" cy="1275348"/>
          </a:xfrm>
          <a:prstGeom prst="rect">
            <a:avLst/>
          </a:prstGeom>
          <a:solidFill>
            <a:srgbClr val="00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latin typeface="Arial" panose="020B0604020202020204" pitchFamily="34" charset="0"/>
                <a:cs typeface="Arial" panose="020B0604020202020204" pitchFamily="34" charset="0"/>
              </a:rPr>
              <a:t>Springfield</a:t>
            </a:r>
          </a:p>
          <a:p>
            <a:pPr algn="ctr"/>
            <a:r>
              <a:rPr lang="en-US" sz="1200" dirty="0" smtClean="0">
                <a:solidFill>
                  <a:schemeClr val="bg1"/>
                </a:solidFill>
                <a:latin typeface="Arial" panose="020B0604020202020204" pitchFamily="34" charset="0"/>
                <a:cs typeface="Arial" panose="020B0604020202020204" pitchFamily="34" charset="0"/>
              </a:rPr>
              <a:t>0, 62, 114</a:t>
            </a:r>
            <a:endParaRPr lang="en-US" sz="1200" dirty="0">
              <a:solidFill>
                <a:schemeClr val="bg1"/>
              </a:solidFill>
              <a:latin typeface="Arial" panose="020B0604020202020204" pitchFamily="34" charset="0"/>
              <a:cs typeface="Arial" panose="020B0604020202020204" pitchFamily="34" charset="0"/>
            </a:endParaRPr>
          </a:p>
        </p:txBody>
      </p:sp>
      <p:sp>
        <p:nvSpPr>
          <p:cNvPr id="24" name="Rectangle 23"/>
          <p:cNvSpPr/>
          <p:nvPr userDrawn="1"/>
        </p:nvSpPr>
        <p:spPr>
          <a:xfrm>
            <a:off x="6686977" y="5181600"/>
            <a:ext cx="1275348" cy="1275348"/>
          </a:xfrm>
          <a:prstGeom prst="rect">
            <a:avLst/>
          </a:prstGeom>
          <a:solidFill>
            <a:srgbClr val="EE3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Chicago Red</a:t>
            </a:r>
          </a:p>
          <a:p>
            <a:pPr algn="ctr"/>
            <a:r>
              <a:rPr lang="en-US" sz="1200" dirty="0" smtClean="0">
                <a:latin typeface="Arial" panose="020B0604020202020204" pitchFamily="34" charset="0"/>
                <a:cs typeface="Arial" panose="020B0604020202020204" pitchFamily="34" charset="0"/>
              </a:rPr>
              <a:t>238, 49, 47</a:t>
            </a:r>
          </a:p>
        </p:txBody>
      </p:sp>
      <p:sp>
        <p:nvSpPr>
          <p:cNvPr id="25" name="Rectangle 24"/>
          <p:cNvSpPr/>
          <p:nvPr userDrawn="1"/>
        </p:nvSpPr>
        <p:spPr>
          <a:xfrm>
            <a:off x="8442728" y="5181600"/>
            <a:ext cx="1275348" cy="1275348"/>
          </a:xfrm>
          <a:prstGeom prst="rect">
            <a:avLst/>
          </a:prstGeom>
          <a:solidFill>
            <a:srgbClr val="0029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anose="020B0604020202020204" pitchFamily="34" charset="0"/>
                <a:cs typeface="Arial" panose="020B0604020202020204" pitchFamily="34" charset="0"/>
              </a:rPr>
              <a:t>Chicago Blue</a:t>
            </a:r>
          </a:p>
          <a:p>
            <a:pPr algn="ctr"/>
            <a:r>
              <a:rPr lang="en-US" sz="1200" dirty="0" smtClean="0">
                <a:latin typeface="Arial" panose="020B0604020202020204" pitchFamily="34" charset="0"/>
                <a:cs typeface="Arial" panose="020B0604020202020204" pitchFamily="34" charset="0"/>
              </a:rPr>
              <a:t>0, 41, 103</a:t>
            </a:r>
          </a:p>
        </p:txBody>
      </p:sp>
      <p:sp>
        <p:nvSpPr>
          <p:cNvPr id="26" name="Rectangle 25"/>
          <p:cNvSpPr/>
          <p:nvPr userDrawn="1"/>
        </p:nvSpPr>
        <p:spPr>
          <a:xfrm>
            <a:off x="10198479" y="5181600"/>
            <a:ext cx="1275348" cy="1275348"/>
          </a:xfrm>
          <a:prstGeom prst="rect">
            <a:avLst/>
          </a:prstGeom>
          <a:solidFill>
            <a:srgbClr val="00AF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latin typeface="Arial" panose="020B0604020202020204" pitchFamily="34" charset="0"/>
                <a:cs typeface="Arial" panose="020B0604020202020204" pitchFamily="34" charset="0"/>
              </a:rPr>
              <a:t>Chicago Teal</a:t>
            </a:r>
          </a:p>
          <a:p>
            <a:pPr algn="ctr"/>
            <a:r>
              <a:rPr lang="en-US" sz="1200" dirty="0" smtClean="0">
                <a:solidFill>
                  <a:schemeClr val="bg1"/>
                </a:solidFill>
                <a:latin typeface="Arial" panose="020B0604020202020204" pitchFamily="34" charset="0"/>
                <a:cs typeface="Arial" panose="020B0604020202020204" pitchFamily="34" charset="0"/>
              </a:rPr>
              <a:t>0, 175, 211</a:t>
            </a:r>
          </a:p>
        </p:txBody>
      </p:sp>
    </p:spTree>
    <p:extLst>
      <p:ext uri="{BB962C8B-B14F-4D97-AF65-F5344CB8AC3E}">
        <p14:creationId xmlns:p14="http://schemas.microsoft.com/office/powerpoint/2010/main" val="89485063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36.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a:lum bright="70000" contrast="-70000"/>
          </a:blip>
          <a:srcRect t="29535" b="29535"/>
          <a:stretch>
            <a:fillRect/>
          </a:stretch>
        </p:blipFill>
        <p:spPr>
          <a:prstGeom prst="rect">
            <a:avLst/>
          </a:prstGeom>
        </p:spPr>
      </p:pic>
      <p:sp>
        <p:nvSpPr>
          <p:cNvPr id="2" name="Text Placeholder 1"/>
          <p:cNvSpPr>
            <a:spLocks noGrp="1"/>
          </p:cNvSpPr>
          <p:nvPr>
            <p:ph type="body" sz="quarter" idx="11"/>
          </p:nvPr>
        </p:nvSpPr>
        <p:spPr>
          <a:xfrm>
            <a:off x="-1" y="465222"/>
            <a:ext cx="12191999" cy="777624"/>
          </a:xfrm>
        </p:spPr>
        <p:txBody>
          <a:bodyPr>
            <a:noAutofit/>
          </a:bodyPr>
          <a:lstStyle/>
          <a:p>
            <a:r>
              <a:rPr lang="en-US" sz="5400" dirty="0" smtClean="0">
                <a:effectLst>
                  <a:outerShdw blurRad="38100" dist="38100" dir="2700000" algn="tl">
                    <a:srgbClr val="000000">
                      <a:alpha val="43137"/>
                    </a:srgbClr>
                  </a:outerShdw>
                </a:effectLst>
              </a:rPr>
              <a:t>Strategic Framework </a:t>
            </a:r>
            <a:r>
              <a:rPr lang="en-US" sz="5400" i="1" dirty="0" smtClean="0">
                <a:effectLst>
                  <a:outerShdw blurRad="38100" dist="38100" dir="2700000" algn="tl">
                    <a:srgbClr val="000000">
                      <a:alpha val="43137"/>
                    </a:srgbClr>
                  </a:outerShdw>
                </a:effectLst>
              </a:rPr>
              <a:t>in Action:</a:t>
            </a:r>
          </a:p>
          <a:p>
            <a:r>
              <a:rPr lang="en-US" sz="4400" dirty="0" smtClean="0">
                <a:effectLst>
                  <a:outerShdw blurRad="38100" dist="38100" dir="2700000" algn="tl">
                    <a:srgbClr val="000000">
                      <a:alpha val="43137"/>
                    </a:srgbClr>
                  </a:outerShdw>
                </a:effectLst>
              </a:rPr>
              <a:t>Investment, Performance, and Accountability Commitment (IPAC)</a:t>
            </a:r>
            <a:endParaRPr lang="en-US" sz="4400" dirty="0">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1" y="3417997"/>
            <a:ext cx="12191999" cy="2555875"/>
          </a:xfrm>
        </p:spPr>
        <p:txBody>
          <a:bodyPr>
            <a:normAutofit lnSpcReduction="10000"/>
          </a:bodyPr>
          <a:lstStyle/>
          <a:p>
            <a:pPr marL="0" indent="0" algn="ctr">
              <a:buNone/>
            </a:pPr>
            <a:r>
              <a:rPr lang="en-US" sz="4000" b="1" dirty="0" smtClean="0">
                <a:latin typeface="+mn-lt"/>
              </a:rPr>
              <a:t>November 10, 2016</a:t>
            </a:r>
          </a:p>
          <a:p>
            <a:pPr marL="0" indent="0" algn="ctr">
              <a:buNone/>
            </a:pPr>
            <a:endParaRPr lang="en-US" sz="4000" b="1" dirty="0" smtClean="0">
              <a:latin typeface="+mn-lt"/>
            </a:endParaRPr>
          </a:p>
          <a:p>
            <a:pPr marL="0" indent="0" algn="ctr">
              <a:buNone/>
            </a:pPr>
            <a:r>
              <a:rPr lang="en-US" sz="4000" b="1" dirty="0" smtClean="0">
                <a:latin typeface="+mn-lt"/>
              </a:rPr>
              <a:t>Timothy L. Killeen</a:t>
            </a:r>
          </a:p>
          <a:p>
            <a:pPr marL="0" indent="0" algn="ctr">
              <a:buNone/>
            </a:pPr>
            <a:r>
              <a:rPr lang="en-US" sz="4000" b="1" dirty="0" smtClean="0">
                <a:latin typeface="+mn-lt"/>
              </a:rPr>
              <a:t>President</a:t>
            </a:r>
            <a:endParaRPr lang="en-US" sz="4000" b="1" dirty="0">
              <a:latin typeface="+mn-lt"/>
            </a:endParaRPr>
          </a:p>
          <a:p>
            <a:endParaRPr lang="en-US" dirty="0"/>
          </a:p>
        </p:txBody>
      </p:sp>
    </p:spTree>
    <p:extLst>
      <p:ext uri="{BB962C8B-B14F-4D97-AF65-F5344CB8AC3E}">
        <p14:creationId xmlns:p14="http://schemas.microsoft.com/office/powerpoint/2010/main" val="34693668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679"/>
            <a:ext cx="12192000" cy="866158"/>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131369"/>
            <a:ext cx="11991109" cy="741468"/>
          </a:xfrm>
        </p:spPr>
        <p:txBody>
          <a:bodyPr>
            <a:noAutofit/>
          </a:bodyPr>
          <a:lstStyle/>
          <a:p>
            <a:r>
              <a:rPr lang="en-US" sz="4000" dirty="0" smtClean="0">
                <a:solidFill>
                  <a:schemeClr val="bg1"/>
                </a:solidFill>
                <a:effectLst>
                  <a:outerShdw blurRad="38100" dist="38100" dir="2700000" algn="tl">
                    <a:srgbClr val="000000">
                      <a:alpha val="43137"/>
                    </a:srgbClr>
                  </a:outerShdw>
                </a:effectLst>
              </a:rPr>
              <a:t>System Commitment: Affordability &amp; Access</a:t>
            </a:r>
            <a:endParaRPr lang="en-US" sz="4000" i="1"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573024" y="1414272"/>
            <a:ext cx="5340096" cy="5293757"/>
          </a:xfrm>
          <a:prstGeom prst="rect">
            <a:avLst/>
          </a:prstGeom>
          <a:noFill/>
        </p:spPr>
        <p:txBody>
          <a:bodyPr wrap="square" rtlCol="0">
            <a:spAutoFit/>
          </a:bodyPr>
          <a:lstStyle/>
          <a:p>
            <a:pPr marL="285750" indent="-285750">
              <a:buFont typeface="Arial" panose="020B0604020202020204" pitchFamily="34" charset="0"/>
              <a:buChar char="•"/>
            </a:pPr>
            <a:r>
              <a:rPr lang="en-US" sz="4000" b="1" dirty="0" smtClean="0"/>
              <a:t>Continue to provide significant financial aid for undergraduate students</a:t>
            </a:r>
          </a:p>
          <a:p>
            <a:pPr marL="285750" indent="-285750">
              <a:buFont typeface="Arial" panose="020B0604020202020204" pitchFamily="34" charset="0"/>
              <a:buChar char="•"/>
            </a:pPr>
            <a:r>
              <a:rPr lang="en-US" sz="4000" b="1" dirty="0" smtClean="0"/>
              <a:t>Set aside 12.5% of annual appropriation for need-based financial aid</a:t>
            </a:r>
          </a:p>
          <a:p>
            <a:endParaRPr lang="en-US" dirty="0"/>
          </a:p>
        </p:txBody>
      </p:sp>
      <p:sp>
        <p:nvSpPr>
          <p:cNvPr id="12" name="Right Arrow 11"/>
          <p:cNvSpPr/>
          <p:nvPr/>
        </p:nvSpPr>
        <p:spPr>
          <a:xfrm>
            <a:off x="6362080" y="1094910"/>
            <a:ext cx="5629029" cy="519616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851904" y="3045487"/>
            <a:ext cx="4706112" cy="1107996"/>
          </a:xfrm>
          <a:prstGeom prst="rect">
            <a:avLst/>
          </a:prstGeom>
          <a:noFill/>
        </p:spPr>
        <p:txBody>
          <a:bodyPr wrap="square" rtlCol="0">
            <a:spAutoFit/>
          </a:bodyPr>
          <a:lstStyle/>
          <a:p>
            <a:r>
              <a:rPr lang="en-US" sz="6600" b="1" dirty="0"/>
              <a:t>$83 M</a:t>
            </a:r>
            <a:r>
              <a:rPr lang="en-US" sz="6600" b="1" dirty="0" smtClean="0"/>
              <a:t>illion</a:t>
            </a:r>
            <a:endParaRPr lang="en-US" sz="6600" b="1" dirty="0"/>
          </a:p>
        </p:txBody>
      </p:sp>
    </p:spTree>
    <p:extLst>
      <p:ext uri="{BB962C8B-B14F-4D97-AF65-F5344CB8AC3E}">
        <p14:creationId xmlns:p14="http://schemas.microsoft.com/office/powerpoint/2010/main" val="2323004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679"/>
            <a:ext cx="12192000" cy="866158"/>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131369"/>
            <a:ext cx="11991109" cy="741468"/>
          </a:xfrm>
        </p:spPr>
        <p:txBody>
          <a:bodyPr>
            <a:noAutofit/>
          </a:bodyPr>
          <a:lstStyle/>
          <a:p>
            <a:r>
              <a:rPr lang="en-US" sz="4000" dirty="0" smtClean="0">
                <a:solidFill>
                  <a:schemeClr val="bg1"/>
                </a:solidFill>
                <a:effectLst>
                  <a:outerShdw blurRad="38100" dist="38100" dir="2700000" algn="tl">
                    <a:srgbClr val="000000">
                      <a:alpha val="43137"/>
                    </a:srgbClr>
                  </a:outerShdw>
                </a:effectLst>
              </a:rPr>
              <a:t>System Commitment: Diversity</a:t>
            </a:r>
            <a:endParaRPr lang="en-US" sz="4000" i="1" dirty="0">
              <a:solidFill>
                <a:schemeClr val="bg1"/>
              </a:solidFill>
              <a:effectLst>
                <a:outerShdw blurRad="38100" dist="38100" dir="2700000" algn="tl">
                  <a:srgbClr val="000000">
                    <a:alpha val="43137"/>
                  </a:srgbClr>
                </a:outerShdw>
              </a:effectLst>
            </a:endParaRPr>
          </a:p>
        </p:txBody>
      </p:sp>
      <p:sp>
        <p:nvSpPr>
          <p:cNvPr id="5" name="Rectangle 4"/>
          <p:cNvSpPr/>
          <p:nvPr/>
        </p:nvSpPr>
        <p:spPr>
          <a:xfrm>
            <a:off x="4627418" y="6040581"/>
            <a:ext cx="2978727" cy="8035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4803" y="2610966"/>
            <a:ext cx="5376672" cy="358444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4291" y="1253451"/>
            <a:ext cx="4236818" cy="5188912"/>
          </a:xfrm>
          <a:prstGeom prst="rect">
            <a:avLst/>
          </a:prstGeom>
        </p:spPr>
      </p:pic>
      <p:sp>
        <p:nvSpPr>
          <p:cNvPr id="6" name="TextBox 5"/>
          <p:cNvSpPr txBox="1"/>
          <p:nvPr/>
        </p:nvSpPr>
        <p:spPr>
          <a:xfrm>
            <a:off x="314082" y="1013350"/>
            <a:ext cx="8354430" cy="1938992"/>
          </a:xfrm>
          <a:prstGeom prst="rect">
            <a:avLst/>
          </a:prstGeom>
          <a:noFill/>
        </p:spPr>
        <p:txBody>
          <a:bodyPr wrap="square" rtlCol="0">
            <a:spAutoFit/>
          </a:bodyPr>
          <a:lstStyle/>
          <a:p>
            <a:r>
              <a:rPr lang="en-US" sz="4000" b="1" dirty="0" smtClean="0"/>
              <a:t>And at least $15 million per year financial aid for underrepresented groups</a:t>
            </a:r>
            <a:endParaRPr lang="en-US" sz="4000" b="1" dirty="0"/>
          </a:p>
        </p:txBody>
      </p:sp>
    </p:spTree>
    <p:extLst>
      <p:ext uri="{BB962C8B-B14F-4D97-AF65-F5344CB8AC3E}">
        <p14:creationId xmlns:p14="http://schemas.microsoft.com/office/powerpoint/2010/main" val="2459642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3778"/>
            <a:ext cx="12192000" cy="1660635"/>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75501" y="832143"/>
            <a:ext cx="12191999" cy="777624"/>
          </a:xfrm>
        </p:spPr>
        <p:txBody>
          <a:bodyPr>
            <a:normAutofit fontScale="92500"/>
          </a:bodyPr>
          <a:lstStyle/>
          <a:p>
            <a:r>
              <a:rPr lang="en-US" dirty="0" smtClean="0">
                <a:solidFill>
                  <a:schemeClr val="bg1"/>
                </a:solidFill>
                <a:effectLst>
                  <a:outerShdw blurRad="38100" dist="38100" dir="2700000" algn="tl">
                    <a:srgbClr val="000000">
                      <a:alpha val="43137"/>
                    </a:srgbClr>
                  </a:outerShdw>
                </a:effectLst>
              </a:rPr>
              <a:t>System Commitment: Illinois Residents</a:t>
            </a:r>
            <a:endParaRPr lang="en-US" i="1"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26673" y="2158132"/>
            <a:ext cx="4889617" cy="4131832"/>
          </a:xfrm>
        </p:spPr>
        <p:txBody>
          <a:bodyPr>
            <a:noAutofit/>
          </a:bodyPr>
          <a:lstStyle/>
          <a:p>
            <a:pPr lvl="1">
              <a:lnSpc>
                <a:spcPct val="80000"/>
              </a:lnSpc>
            </a:pPr>
            <a:r>
              <a:rPr lang="en-US" sz="3600" b="1" dirty="0" smtClean="0">
                <a:latin typeface="+mn-lt"/>
              </a:rPr>
              <a:t>More than 80% </a:t>
            </a:r>
            <a:br>
              <a:rPr lang="en-US" sz="3600" b="1" dirty="0" smtClean="0">
                <a:latin typeface="+mn-lt"/>
              </a:rPr>
            </a:br>
            <a:r>
              <a:rPr lang="en-US" sz="3600" b="1" dirty="0" smtClean="0">
                <a:latin typeface="+mn-lt"/>
              </a:rPr>
              <a:t>of current undergraduates are Illinois residents</a:t>
            </a:r>
          </a:p>
          <a:p>
            <a:pPr lvl="1">
              <a:lnSpc>
                <a:spcPct val="80000"/>
              </a:lnSpc>
            </a:pPr>
            <a:r>
              <a:rPr lang="en-US" sz="3600" b="1" dirty="0" smtClean="0">
                <a:latin typeface="+mn-lt"/>
              </a:rPr>
              <a:t>Continued commitment to admit </a:t>
            </a:r>
            <a:r>
              <a:rPr lang="en-US" sz="3600" b="1" dirty="0">
                <a:latin typeface="+mn-lt"/>
              </a:rPr>
              <a:t>Illinois residents as </a:t>
            </a:r>
            <a:r>
              <a:rPr lang="en-US" sz="3600" b="1" dirty="0" smtClean="0">
                <a:latin typeface="+mn-lt"/>
              </a:rPr>
              <a:t>undergraduates</a:t>
            </a:r>
            <a:endParaRPr lang="en-US" sz="3600" b="1" dirty="0">
              <a:latin typeface="+mn-lt"/>
            </a:endParaRPr>
          </a:p>
        </p:txBody>
      </p:sp>
      <p:sp>
        <p:nvSpPr>
          <p:cNvPr id="14" name="Rectangle 13"/>
          <p:cNvSpPr/>
          <p:nvPr/>
        </p:nvSpPr>
        <p:spPr>
          <a:xfrm>
            <a:off x="4475018" y="6068290"/>
            <a:ext cx="3366655" cy="7758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hart 12"/>
          <p:cNvGraphicFramePr/>
          <p:nvPr>
            <p:extLst>
              <p:ext uri="{D42A27DB-BD31-4B8C-83A1-F6EECF244321}">
                <p14:modId xmlns:p14="http://schemas.microsoft.com/office/powerpoint/2010/main" val="228122769"/>
              </p:ext>
            </p:extLst>
          </p:nvPr>
        </p:nvGraphicFramePr>
        <p:xfrm>
          <a:off x="4862944" y="2107257"/>
          <a:ext cx="7010401" cy="46736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5988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3778"/>
            <a:ext cx="12192000" cy="1660635"/>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75501" y="832143"/>
            <a:ext cx="12191999" cy="777624"/>
          </a:xfrm>
        </p:spPr>
        <p:txBody>
          <a:bodyPr>
            <a:normAutofit fontScale="85000" lnSpcReduction="10000"/>
          </a:bodyPr>
          <a:lstStyle/>
          <a:p>
            <a:r>
              <a:rPr lang="en-US" dirty="0" smtClean="0">
                <a:solidFill>
                  <a:schemeClr val="bg1"/>
                </a:solidFill>
                <a:effectLst>
                  <a:outerShdw blurRad="38100" dist="38100" dir="2700000" algn="tl">
                    <a:srgbClr val="000000">
                      <a:alpha val="43137"/>
                    </a:srgbClr>
                  </a:outerShdw>
                </a:effectLst>
              </a:rPr>
              <a:t>System Commitment: Retention &amp; Success</a:t>
            </a:r>
            <a:endParaRPr lang="en-US" i="1" dirty="0">
              <a:solidFill>
                <a:schemeClr val="bg1"/>
              </a:solidFill>
              <a:effectLst>
                <a:outerShdw blurRad="38100" dist="38100" dir="2700000" algn="tl">
                  <a:srgbClr val="000000">
                    <a:alpha val="43137"/>
                  </a:srgbClr>
                </a:outerShdw>
              </a:effectLst>
            </a:endParaRPr>
          </a:p>
        </p:txBody>
      </p:sp>
      <p:sp>
        <p:nvSpPr>
          <p:cNvPr id="6" name="Rectangle 5"/>
          <p:cNvSpPr/>
          <p:nvPr/>
        </p:nvSpPr>
        <p:spPr>
          <a:xfrm>
            <a:off x="-70804" y="2279059"/>
            <a:ext cx="5501786" cy="3046988"/>
          </a:xfrm>
          <a:prstGeom prst="rect">
            <a:avLst/>
          </a:prstGeom>
        </p:spPr>
        <p:txBody>
          <a:bodyPr wrap="square">
            <a:spAutoFit/>
          </a:bodyPr>
          <a:lstStyle/>
          <a:p>
            <a:pPr marL="1028700" lvl="1" indent="-571500">
              <a:lnSpc>
                <a:spcPct val="80000"/>
              </a:lnSpc>
              <a:buFont typeface="Arial" panose="020B0604020202020204" pitchFamily="34" charset="0"/>
              <a:buChar char="•"/>
            </a:pPr>
            <a:r>
              <a:rPr lang="en-US" sz="4000" b="1" dirty="0"/>
              <a:t>Focus on </a:t>
            </a:r>
            <a:r>
              <a:rPr lang="en-US" sz="4000" b="1" dirty="0" smtClean="0"/>
              <a:t>first-year retention </a:t>
            </a:r>
          </a:p>
          <a:p>
            <a:pPr lvl="1">
              <a:lnSpc>
                <a:spcPct val="80000"/>
              </a:lnSpc>
            </a:pPr>
            <a:endParaRPr lang="en-US" sz="4000" b="1" dirty="0" smtClean="0"/>
          </a:p>
          <a:p>
            <a:pPr marL="1028700" lvl="1" indent="-571500">
              <a:lnSpc>
                <a:spcPct val="80000"/>
              </a:lnSpc>
              <a:buFont typeface="Arial" panose="020B0604020202020204" pitchFamily="34" charset="0"/>
              <a:buChar char="•"/>
            </a:pPr>
            <a:r>
              <a:rPr lang="en-US" sz="4000" b="1" dirty="0" smtClean="0"/>
              <a:t>Maintain high graduation rate</a:t>
            </a:r>
            <a:endParaRPr lang="en-US" sz="4000" b="1" dirty="0"/>
          </a:p>
          <a:p>
            <a:pPr lvl="1">
              <a:lnSpc>
                <a:spcPct val="80000"/>
              </a:lnSpc>
            </a:pPr>
            <a:endParaRPr lang="en-US" sz="4000" b="1" dirty="0"/>
          </a:p>
        </p:txBody>
      </p:sp>
      <p:sp>
        <p:nvSpPr>
          <p:cNvPr id="11" name="Rectangle 10"/>
          <p:cNvSpPr/>
          <p:nvPr/>
        </p:nvSpPr>
        <p:spPr>
          <a:xfrm>
            <a:off x="4627418" y="5971309"/>
            <a:ext cx="3200400" cy="8728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hart 9"/>
          <p:cNvGraphicFramePr/>
          <p:nvPr>
            <p:extLst>
              <p:ext uri="{D42A27DB-BD31-4B8C-83A1-F6EECF244321}">
                <p14:modId xmlns:p14="http://schemas.microsoft.com/office/powerpoint/2010/main" val="2782200523"/>
              </p:ext>
            </p:extLst>
          </p:nvPr>
        </p:nvGraphicFramePr>
        <p:xfrm>
          <a:off x="5464918" y="1944413"/>
          <a:ext cx="6802582" cy="47481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69748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3778"/>
            <a:ext cx="12192000" cy="1660635"/>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75501" y="832143"/>
            <a:ext cx="12191999" cy="777624"/>
          </a:xfrm>
        </p:spPr>
        <p:txBody>
          <a:bodyPr>
            <a:normAutofit/>
          </a:bodyPr>
          <a:lstStyle/>
          <a:p>
            <a:r>
              <a:rPr lang="en-US" dirty="0" smtClean="0">
                <a:solidFill>
                  <a:schemeClr val="bg1"/>
                </a:solidFill>
                <a:effectLst>
                  <a:outerShdw blurRad="38100" dist="38100" dir="2700000" algn="tl">
                    <a:srgbClr val="000000">
                      <a:alpha val="43137"/>
                    </a:srgbClr>
                  </a:outerShdw>
                </a:effectLst>
              </a:rPr>
              <a:t>System Commitment: Accountability</a:t>
            </a:r>
            <a:endParaRPr lang="en-US" i="1"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310861" y="2492778"/>
            <a:ext cx="4247284" cy="3692704"/>
          </a:xfrm>
        </p:spPr>
        <p:txBody>
          <a:bodyPr>
            <a:normAutofit/>
          </a:bodyPr>
          <a:lstStyle/>
          <a:p>
            <a:pPr marL="457200" lvl="1" indent="0">
              <a:lnSpc>
                <a:spcPct val="80000"/>
              </a:lnSpc>
              <a:buNone/>
            </a:pPr>
            <a:r>
              <a:rPr lang="en-US" sz="4000" b="1" dirty="0">
                <a:latin typeface="+mn-lt"/>
              </a:rPr>
              <a:t>Increase accountability </a:t>
            </a:r>
            <a:r>
              <a:rPr lang="en-US" sz="4000" b="1" dirty="0" smtClean="0">
                <a:latin typeface="+mn-lt"/>
              </a:rPr>
              <a:t> by </a:t>
            </a:r>
            <a:r>
              <a:rPr lang="en-US" sz="4000" b="1" dirty="0">
                <a:latin typeface="+mn-lt"/>
              </a:rPr>
              <a:t>providing an annual report card</a:t>
            </a:r>
          </a:p>
          <a:p>
            <a:pPr marL="457200" lvl="1" indent="0">
              <a:lnSpc>
                <a:spcPct val="80000"/>
              </a:lnSpc>
              <a:buNone/>
            </a:pPr>
            <a:endParaRPr lang="en-US" sz="3200" b="1"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10954"/>
          <a:stretch/>
        </p:blipFill>
        <p:spPr>
          <a:xfrm>
            <a:off x="4350327" y="2158132"/>
            <a:ext cx="7661563" cy="3365055"/>
          </a:xfrm>
          <a:prstGeom prst="rect">
            <a:avLst/>
          </a:prstGeom>
        </p:spPr>
      </p:pic>
    </p:spTree>
    <p:extLst>
      <p:ext uri="{BB962C8B-B14F-4D97-AF65-F5344CB8AC3E}">
        <p14:creationId xmlns:p14="http://schemas.microsoft.com/office/powerpoint/2010/main" val="696875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3778"/>
            <a:ext cx="12192000" cy="166063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75501" y="832143"/>
            <a:ext cx="12191999" cy="777624"/>
          </a:xfrm>
        </p:spPr>
        <p:txBody>
          <a:bodyPr>
            <a:normAutofit/>
          </a:bodyPr>
          <a:lstStyle/>
          <a:p>
            <a:r>
              <a:rPr lang="en-US" dirty="0" smtClean="0">
                <a:solidFill>
                  <a:schemeClr val="bg1"/>
                </a:solidFill>
                <a:effectLst>
                  <a:outerShdw blurRad="38100" dist="38100" dir="2700000" algn="tl">
                    <a:srgbClr val="000000">
                      <a:alpha val="43137"/>
                    </a:srgbClr>
                  </a:outerShdw>
                </a:effectLst>
              </a:rPr>
              <a:t>Board Resolution &amp; Advocacy</a:t>
            </a:r>
            <a:endParaRPr lang="en-US" i="1"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233796" y="2492778"/>
            <a:ext cx="6748895" cy="3566646"/>
          </a:xfrm>
        </p:spPr>
        <p:txBody>
          <a:bodyPr>
            <a:normAutofit lnSpcReduction="10000"/>
          </a:bodyPr>
          <a:lstStyle/>
          <a:p>
            <a:pPr lvl="1">
              <a:lnSpc>
                <a:spcPct val="80000"/>
              </a:lnSpc>
            </a:pPr>
            <a:r>
              <a:rPr lang="en-US" sz="4000" b="1" dirty="0" smtClean="0">
                <a:latin typeface="+mn-lt"/>
              </a:rPr>
              <a:t>Bill is being filed </a:t>
            </a:r>
            <a:r>
              <a:rPr lang="en-US" sz="4000" b="1" dirty="0">
                <a:latin typeface="+mn-lt"/>
              </a:rPr>
              <a:t>today</a:t>
            </a:r>
          </a:p>
          <a:p>
            <a:pPr lvl="1">
              <a:lnSpc>
                <a:spcPct val="80000"/>
              </a:lnSpc>
            </a:pPr>
            <a:endParaRPr lang="en-US" sz="4000" b="1" dirty="0">
              <a:latin typeface="+mn-lt"/>
            </a:endParaRPr>
          </a:p>
          <a:p>
            <a:pPr lvl="1">
              <a:lnSpc>
                <a:spcPct val="80000"/>
              </a:lnSpc>
            </a:pPr>
            <a:r>
              <a:rPr lang="en-US" sz="4000" b="1" dirty="0">
                <a:latin typeface="+mn-lt"/>
              </a:rPr>
              <a:t>Thank you to U of I caucus and </a:t>
            </a:r>
            <a:r>
              <a:rPr lang="en-US" sz="4000" b="1" dirty="0" smtClean="0">
                <a:latin typeface="+mn-lt"/>
              </a:rPr>
              <a:t>cosponsors</a:t>
            </a:r>
          </a:p>
          <a:p>
            <a:pPr lvl="1">
              <a:lnSpc>
                <a:spcPct val="80000"/>
              </a:lnSpc>
            </a:pPr>
            <a:endParaRPr lang="en-US" sz="4000" b="1" dirty="0" smtClean="0">
              <a:latin typeface="+mn-lt"/>
            </a:endParaRPr>
          </a:p>
          <a:p>
            <a:pPr lvl="1">
              <a:lnSpc>
                <a:spcPct val="80000"/>
              </a:lnSpc>
            </a:pPr>
            <a:r>
              <a:rPr lang="en-US" sz="4000" b="1" dirty="0">
                <a:latin typeface="+mn-lt"/>
              </a:rPr>
              <a:t>Board and leadership involvement</a:t>
            </a:r>
          </a:p>
          <a:p>
            <a:pPr lvl="1">
              <a:lnSpc>
                <a:spcPct val="80000"/>
              </a:lnSpc>
            </a:pPr>
            <a:endParaRPr lang="en-US" sz="4000" b="1" dirty="0"/>
          </a:p>
          <a:p>
            <a:pPr marL="457200" lvl="1" indent="0">
              <a:lnSpc>
                <a:spcPct val="80000"/>
              </a:lnSpc>
              <a:buNone/>
            </a:pPr>
            <a:endParaRPr lang="en-US" sz="3200" b="1" dirty="0" smtClean="0">
              <a:latin typeface="+mn-lt"/>
            </a:endParaRPr>
          </a:p>
          <a:p>
            <a:pPr marL="457200" lvl="1" indent="0">
              <a:lnSpc>
                <a:spcPct val="80000"/>
              </a:lnSpc>
              <a:buNone/>
            </a:pPr>
            <a:endParaRPr lang="en-US" dirty="0" smtClean="0">
              <a:latin typeface="+mn-lt"/>
            </a:endParaRPr>
          </a:p>
          <a:p>
            <a:pPr marL="457200" lvl="1" indent="0">
              <a:lnSpc>
                <a:spcPct val="80000"/>
              </a:lnSpc>
              <a:buNone/>
            </a:pPr>
            <a:endParaRPr lang="en-US" dirty="0">
              <a:latin typeface="+mn-lt"/>
            </a:endParaRPr>
          </a:p>
          <a:p>
            <a:endParaRPr lang="en-US" dirty="0"/>
          </a:p>
          <a:p>
            <a:endParaRPr lang="en-US"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26291" b="7606"/>
          <a:stretch/>
        </p:blipFill>
        <p:spPr>
          <a:xfrm>
            <a:off x="7110338" y="2492778"/>
            <a:ext cx="4918364" cy="2438400"/>
          </a:xfrm>
          <a:prstGeom prst="rect">
            <a:avLst/>
          </a:prstGeom>
        </p:spPr>
      </p:pic>
    </p:spTree>
    <p:extLst>
      <p:ext uri="{BB962C8B-B14F-4D97-AF65-F5344CB8AC3E}">
        <p14:creationId xmlns:p14="http://schemas.microsoft.com/office/powerpoint/2010/main" val="25145919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US"/>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6175" r="6175"/>
          <a:stretch>
            <a:fillRect/>
          </a:stretch>
        </p:blipFill>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383" y="-164592"/>
            <a:ext cx="12917275" cy="7103872"/>
          </a:xfrm>
          <a:prstGeom prst="rect">
            <a:avLst/>
          </a:prstGeom>
        </p:spPr>
      </p:pic>
    </p:spTree>
    <p:extLst>
      <p:ext uri="{BB962C8B-B14F-4D97-AF65-F5344CB8AC3E}">
        <p14:creationId xmlns:p14="http://schemas.microsoft.com/office/powerpoint/2010/main" val="3691558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241730"/>
            <a:ext cx="12192000" cy="1353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2"/>
          </p:nvPr>
        </p:nvSpPr>
        <p:spPr>
          <a:xfrm>
            <a:off x="-1" y="548426"/>
            <a:ext cx="12192000" cy="818230"/>
          </a:xfrm>
        </p:spPr>
        <p:txBody>
          <a:bodyPr>
            <a:normAutofit/>
          </a:bodyPr>
          <a:lstStyle/>
          <a:p>
            <a:r>
              <a:rPr lang="en-US" b="1" dirty="0" smtClean="0">
                <a:solidFill>
                  <a:schemeClr val="bg1"/>
                </a:solidFill>
                <a:effectLst>
                  <a:outerShdw blurRad="38100" dist="38100" dir="2700000" algn="tl">
                    <a:srgbClr val="000000">
                      <a:alpha val="43137"/>
                    </a:srgbClr>
                  </a:outerShdw>
                </a:effectLst>
              </a:rPr>
              <a:t>Background: Illinois Constitution</a:t>
            </a:r>
            <a:endParaRPr lang="en-US" b="1" dirty="0">
              <a:solidFill>
                <a:schemeClr val="bg1"/>
              </a:solidFill>
              <a:effectLst>
                <a:outerShdw blurRad="38100" dist="38100" dir="2700000" algn="tl">
                  <a:srgbClr val="000000">
                    <a:alpha val="43137"/>
                  </a:srgbClr>
                </a:outerShdw>
              </a:effectLst>
            </a:endParaRPr>
          </a:p>
        </p:txBody>
      </p:sp>
      <p:sp>
        <p:nvSpPr>
          <p:cNvPr id="6" name="Rectangle 5"/>
          <p:cNvSpPr/>
          <p:nvPr/>
        </p:nvSpPr>
        <p:spPr>
          <a:xfrm>
            <a:off x="231648" y="1694669"/>
            <a:ext cx="8961120" cy="4401205"/>
          </a:xfrm>
          <a:prstGeom prst="rect">
            <a:avLst/>
          </a:prstGeom>
        </p:spPr>
        <p:txBody>
          <a:bodyPr wrap="square">
            <a:spAutoFit/>
          </a:bodyPr>
          <a:lstStyle/>
          <a:p>
            <a:r>
              <a:rPr lang="en-US" sz="4000" b="1" dirty="0" smtClean="0"/>
              <a:t>“The </a:t>
            </a:r>
            <a:r>
              <a:rPr lang="en-US" sz="4000" b="1" dirty="0"/>
              <a:t>State shall provide for an efficient system of high quality public educational institutions and services </a:t>
            </a:r>
            <a:r>
              <a:rPr lang="en-US" sz="4000" b="1" dirty="0" smtClean="0"/>
              <a:t>…” </a:t>
            </a:r>
            <a:endParaRPr lang="en-US" sz="4000" b="1" dirty="0"/>
          </a:p>
          <a:p>
            <a:endParaRPr lang="en-US" sz="4000" b="1" dirty="0" smtClean="0"/>
          </a:p>
          <a:p>
            <a:r>
              <a:rPr lang="en-US" sz="4000" b="1" dirty="0" smtClean="0"/>
              <a:t>“The </a:t>
            </a:r>
            <a:r>
              <a:rPr lang="en-US" sz="4000" b="1" dirty="0"/>
              <a:t>State has the primary responsibility for financing the system of public education</a:t>
            </a:r>
            <a:r>
              <a:rPr lang="en-US" sz="4000" b="1" dirty="0" smtClean="0"/>
              <a:t>.”</a:t>
            </a:r>
            <a:endParaRPr lang="en-US" sz="4000"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512" y="2698813"/>
            <a:ext cx="2133600" cy="2143125"/>
          </a:xfrm>
          <a:prstGeom prst="rect">
            <a:avLst/>
          </a:prstGeom>
        </p:spPr>
      </p:pic>
    </p:spTree>
    <p:extLst>
      <p:ext uri="{BB962C8B-B14F-4D97-AF65-F5344CB8AC3E}">
        <p14:creationId xmlns:p14="http://schemas.microsoft.com/office/powerpoint/2010/main" val="431508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343154" y="1901659"/>
            <a:ext cx="11315700" cy="2555875"/>
          </a:xfrm>
        </p:spPr>
        <p:txBody>
          <a:bodyPr>
            <a:normAutofit lnSpcReduction="10000"/>
          </a:bodyPr>
          <a:lstStyle/>
          <a:p>
            <a:pPr lvl="1">
              <a:lnSpc>
                <a:spcPct val="80000"/>
              </a:lnSpc>
            </a:pPr>
            <a:r>
              <a:rPr lang="en-US" sz="4000" b="1" dirty="0" smtClean="0">
                <a:latin typeface="+mn-lt"/>
              </a:rPr>
              <a:t>Offer best possible return on investment for our stakeholders</a:t>
            </a:r>
          </a:p>
          <a:p>
            <a:pPr lvl="1">
              <a:lnSpc>
                <a:spcPct val="80000"/>
              </a:lnSpc>
            </a:pPr>
            <a:endParaRPr lang="en-US" sz="4000" b="1" dirty="0" smtClean="0">
              <a:latin typeface="+mn-lt"/>
            </a:endParaRPr>
          </a:p>
          <a:p>
            <a:pPr lvl="1">
              <a:lnSpc>
                <a:spcPct val="80000"/>
              </a:lnSpc>
            </a:pPr>
            <a:r>
              <a:rPr lang="en-US" sz="4000" b="1" dirty="0" smtClean="0">
                <a:latin typeface="+mn-lt"/>
              </a:rPr>
              <a:t>Ensure we are efficient, competitive and constantly improving</a:t>
            </a:r>
            <a:endParaRPr lang="en-US" sz="4000" b="1" dirty="0">
              <a:latin typeface="+mn-lt"/>
            </a:endParaRPr>
          </a:p>
          <a:p>
            <a:pPr marL="0" indent="0">
              <a:buNone/>
            </a:pPr>
            <a:endParaRPr lang="en-US" dirty="0"/>
          </a:p>
          <a:p>
            <a:endParaRPr lang="en-US" dirty="0"/>
          </a:p>
        </p:txBody>
      </p:sp>
      <p:sp>
        <p:nvSpPr>
          <p:cNvPr id="6" name="Rectangle 5"/>
          <p:cNvSpPr/>
          <p:nvPr/>
        </p:nvSpPr>
        <p:spPr>
          <a:xfrm>
            <a:off x="-1" y="241730"/>
            <a:ext cx="12192000" cy="1353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Georgia" panose="02040502050405020303" pitchFamily="18" charset="0"/>
              </a:rPr>
              <a:t>Strategic Framework Pledge</a:t>
            </a:r>
          </a:p>
        </p:txBody>
      </p:sp>
      <p:sp>
        <p:nvSpPr>
          <p:cNvPr id="7" name="Text Placeholder 1"/>
          <p:cNvSpPr txBox="1">
            <a:spLocks/>
          </p:cNvSpPr>
          <p:nvPr/>
        </p:nvSpPr>
        <p:spPr>
          <a:xfrm>
            <a:off x="-1" y="548426"/>
            <a:ext cx="12192000" cy="8182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75597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241730"/>
            <a:ext cx="12192000" cy="1353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2"/>
          </p:nvPr>
        </p:nvSpPr>
        <p:spPr>
          <a:xfrm>
            <a:off x="-1" y="548426"/>
            <a:ext cx="12192000" cy="818230"/>
          </a:xfrm>
        </p:spPr>
        <p:txBody>
          <a:bodyPr>
            <a:normAutofit/>
          </a:bodyPr>
          <a:lstStyle/>
          <a:p>
            <a:r>
              <a:rPr lang="en-US" b="1" dirty="0" smtClean="0">
                <a:solidFill>
                  <a:schemeClr val="bg1"/>
                </a:solidFill>
                <a:effectLst>
                  <a:outerShdw blurRad="38100" dist="38100" dir="2700000" algn="tl">
                    <a:srgbClr val="000000">
                      <a:alpha val="43137"/>
                    </a:srgbClr>
                  </a:outerShdw>
                </a:effectLst>
              </a:rPr>
              <a:t>Strategic Framework Pillars</a:t>
            </a:r>
            <a:endParaRPr lang="en-US" b="1"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8083" t="-218" r="-354" b="285"/>
          <a:stretch/>
        </p:blipFill>
        <p:spPr>
          <a:xfrm>
            <a:off x="8873874" y="2111181"/>
            <a:ext cx="2933812" cy="349431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Rectangle 3"/>
          <p:cNvSpPr/>
          <p:nvPr/>
        </p:nvSpPr>
        <p:spPr>
          <a:xfrm>
            <a:off x="277693" y="2229718"/>
            <a:ext cx="8707281" cy="2970685"/>
          </a:xfrm>
          <a:prstGeom prst="rect">
            <a:avLst/>
          </a:prstGeom>
        </p:spPr>
        <p:txBody>
          <a:bodyPr wrap="square">
            <a:spAutoFit/>
          </a:bodyPr>
          <a:lstStyle/>
          <a:p>
            <a:pPr marL="400050" indent="-400050">
              <a:lnSpc>
                <a:spcPct val="150000"/>
              </a:lnSpc>
              <a:buFont typeface="+mj-lt"/>
              <a:buAutoNum type="romanUcPeriod"/>
            </a:pPr>
            <a:r>
              <a:rPr lang="en-US" sz="3200" b="1" dirty="0"/>
              <a:t> An Institution of and for </a:t>
            </a:r>
            <a:r>
              <a:rPr lang="en-US" sz="3200" b="1" dirty="0" smtClean="0"/>
              <a:t>Our </a:t>
            </a:r>
            <a:r>
              <a:rPr lang="en-US" sz="3200" b="1" i="1" dirty="0" smtClean="0"/>
              <a:t>Students</a:t>
            </a:r>
            <a:endParaRPr lang="en-US" sz="3200" b="1" i="1" dirty="0"/>
          </a:p>
          <a:p>
            <a:pPr marL="400050" indent="-400050">
              <a:lnSpc>
                <a:spcPct val="150000"/>
              </a:lnSpc>
              <a:buFont typeface="+mj-lt"/>
              <a:buAutoNum type="romanUcPeriod"/>
            </a:pPr>
            <a:r>
              <a:rPr lang="en-US" sz="3200" b="1" dirty="0"/>
              <a:t> Research and Scholarship with </a:t>
            </a:r>
            <a:r>
              <a:rPr lang="en-US" sz="3200" b="1" dirty="0" smtClean="0"/>
              <a:t>Global </a:t>
            </a:r>
            <a:r>
              <a:rPr lang="en-US" sz="3200" b="1" i="1" dirty="0"/>
              <a:t>Impact</a:t>
            </a:r>
          </a:p>
          <a:p>
            <a:pPr marL="400050" indent="-400050">
              <a:lnSpc>
                <a:spcPct val="150000"/>
              </a:lnSpc>
              <a:buFont typeface="+mj-lt"/>
              <a:buAutoNum type="romanUcPeriod"/>
            </a:pPr>
            <a:r>
              <a:rPr lang="en-US" sz="3200" b="1" dirty="0"/>
              <a:t> A Healthy Future for </a:t>
            </a:r>
            <a:r>
              <a:rPr lang="en-US" sz="3200" b="1" i="1" dirty="0"/>
              <a:t>Illinois </a:t>
            </a:r>
            <a:r>
              <a:rPr lang="en-US" sz="3200" b="1" dirty="0" smtClean="0"/>
              <a:t>and the Midwest</a:t>
            </a:r>
            <a:endParaRPr lang="en-US" sz="3200" b="1" dirty="0"/>
          </a:p>
          <a:p>
            <a:pPr marL="400050" indent="-400050">
              <a:lnSpc>
                <a:spcPct val="150000"/>
              </a:lnSpc>
              <a:buFont typeface="+mj-lt"/>
              <a:buAutoNum type="romanUcPeriod"/>
            </a:pPr>
            <a:r>
              <a:rPr lang="en-US" sz="3200" b="1" dirty="0"/>
              <a:t> Tomorrow’s University </a:t>
            </a:r>
            <a:r>
              <a:rPr lang="en-US" sz="3200" b="1" i="1" dirty="0"/>
              <a:t>Today</a:t>
            </a:r>
          </a:p>
        </p:txBody>
      </p:sp>
    </p:spTree>
    <p:extLst>
      <p:ext uri="{BB962C8B-B14F-4D97-AF65-F5344CB8AC3E}">
        <p14:creationId xmlns:p14="http://schemas.microsoft.com/office/powerpoint/2010/main" val="16078501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82881"/>
            <a:ext cx="12192000" cy="1267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427891"/>
            <a:ext cx="12061081" cy="1556485"/>
          </a:xfrm>
        </p:spPr>
        <p:txBody>
          <a:bodyPr>
            <a:noAutofit/>
          </a:bodyPr>
          <a:lstStyle/>
          <a:p>
            <a:r>
              <a:rPr lang="en-US" dirty="0" smtClean="0">
                <a:solidFill>
                  <a:schemeClr val="bg1"/>
                </a:solidFill>
                <a:effectLst>
                  <a:outerShdw blurRad="38100" dist="38100" dir="2700000" algn="tl">
                    <a:srgbClr val="000000">
                      <a:alpha val="43137"/>
                    </a:srgbClr>
                  </a:outerShdw>
                </a:effectLst>
              </a:rPr>
              <a:t>The Initiative</a:t>
            </a:r>
            <a:endParaRPr lang="en-US" i="1"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176194" y="1640081"/>
            <a:ext cx="11884887" cy="2282824"/>
          </a:xfrm>
        </p:spPr>
        <p:txBody>
          <a:bodyPr>
            <a:normAutofit/>
          </a:bodyPr>
          <a:lstStyle/>
          <a:p>
            <a:pPr marL="0" indent="0" algn="ctr">
              <a:buNone/>
            </a:pPr>
            <a:r>
              <a:rPr lang="en-US" sz="3600" b="1" dirty="0">
                <a:latin typeface="+mn-lt"/>
              </a:rPr>
              <a:t>T</a:t>
            </a:r>
            <a:r>
              <a:rPr lang="en-US" sz="3600" b="1" dirty="0" smtClean="0">
                <a:latin typeface="+mn-lt"/>
              </a:rPr>
              <a:t>he </a:t>
            </a:r>
            <a:r>
              <a:rPr lang="en-US" sz="3600" b="1" dirty="0">
                <a:latin typeface="+mn-lt"/>
              </a:rPr>
              <a:t>U</a:t>
            </a:r>
            <a:r>
              <a:rPr lang="en-US" sz="3600" b="1" dirty="0" smtClean="0">
                <a:latin typeface="+mn-lt"/>
              </a:rPr>
              <a:t>niversity </a:t>
            </a:r>
            <a:r>
              <a:rPr lang="en-US" sz="3600" b="1" dirty="0">
                <a:latin typeface="+mn-lt"/>
              </a:rPr>
              <a:t>of </a:t>
            </a:r>
            <a:r>
              <a:rPr lang="en-US" sz="3600" b="1" dirty="0" smtClean="0">
                <a:latin typeface="+mn-lt"/>
              </a:rPr>
              <a:t>Illinois System</a:t>
            </a:r>
            <a:endParaRPr lang="en-US" sz="3600" b="1" dirty="0">
              <a:latin typeface="+mn-lt"/>
            </a:endParaRPr>
          </a:p>
          <a:p>
            <a:pPr marL="0" indent="0" algn="ctr">
              <a:buNone/>
            </a:pPr>
            <a:r>
              <a:rPr lang="en-US" sz="3600" b="1" dirty="0" smtClean="0">
                <a:latin typeface="+mn-lt"/>
              </a:rPr>
              <a:t>Investment</a:t>
            </a:r>
            <a:r>
              <a:rPr lang="en-US" sz="3600" b="1" dirty="0">
                <a:latin typeface="+mn-lt"/>
              </a:rPr>
              <a:t>, </a:t>
            </a:r>
            <a:r>
              <a:rPr lang="en-US" sz="3600" b="1" dirty="0" smtClean="0">
                <a:latin typeface="+mn-lt"/>
              </a:rPr>
              <a:t>Performance, and Accountability Commitment</a:t>
            </a:r>
            <a:br>
              <a:rPr lang="en-US" sz="3600" b="1" dirty="0" smtClean="0">
                <a:latin typeface="+mn-lt"/>
              </a:rPr>
            </a:br>
            <a:r>
              <a:rPr lang="en-US" sz="3600" b="1" dirty="0" smtClean="0">
                <a:latin typeface="+mn-lt"/>
              </a:rPr>
              <a:t> (IPAC)</a:t>
            </a:r>
            <a:endParaRPr lang="en-US" sz="3600" b="1" dirty="0">
              <a:latin typeface="+mn-lt"/>
            </a:endParaRPr>
          </a:p>
          <a:p>
            <a:pPr marL="457200" lvl="1" indent="0">
              <a:lnSpc>
                <a:spcPct val="80000"/>
              </a:lnSpc>
              <a:buNone/>
            </a:pPr>
            <a:endParaRPr lang="en-US" dirty="0">
              <a:latin typeface="+mn-lt"/>
            </a:endParaRPr>
          </a:p>
          <a:p>
            <a:endParaRPr lang="en-US" dirty="0"/>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5762" y="3438144"/>
            <a:ext cx="7320476" cy="2580616"/>
          </a:xfrm>
          <a:prstGeom prst="rect">
            <a:avLst/>
          </a:prstGeom>
        </p:spPr>
      </p:pic>
    </p:spTree>
    <p:extLst>
      <p:ext uri="{BB962C8B-B14F-4D97-AF65-F5344CB8AC3E}">
        <p14:creationId xmlns:p14="http://schemas.microsoft.com/office/powerpoint/2010/main" val="2677965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82881"/>
            <a:ext cx="12192000" cy="1267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427891"/>
            <a:ext cx="12061081" cy="1556485"/>
          </a:xfrm>
        </p:spPr>
        <p:txBody>
          <a:bodyPr>
            <a:noAutofit/>
          </a:bodyPr>
          <a:lstStyle/>
          <a:p>
            <a:r>
              <a:rPr lang="en-US" dirty="0" smtClean="0">
                <a:solidFill>
                  <a:schemeClr val="bg1"/>
                </a:solidFill>
                <a:effectLst>
                  <a:outerShdw blurRad="38100" dist="38100" dir="2700000" algn="tl">
                    <a:srgbClr val="000000">
                      <a:alpha val="43137"/>
                    </a:srgbClr>
                  </a:outerShdw>
                </a:effectLst>
              </a:rPr>
              <a:t>The Commitment</a:t>
            </a:r>
            <a:endParaRPr lang="en-US" i="1"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176194" y="1640080"/>
            <a:ext cx="11884887" cy="4407151"/>
          </a:xfrm>
        </p:spPr>
        <p:txBody>
          <a:bodyPr>
            <a:normAutofit/>
          </a:bodyPr>
          <a:lstStyle/>
          <a:p>
            <a:pPr marL="0" indent="0" algn="ctr">
              <a:buNone/>
            </a:pPr>
            <a:r>
              <a:rPr lang="en-US" sz="4000" b="1" dirty="0" smtClean="0">
                <a:latin typeface="+mn-lt"/>
              </a:rPr>
              <a:t>Investment</a:t>
            </a:r>
            <a:r>
              <a:rPr lang="en-US" sz="4000" b="1" dirty="0">
                <a:latin typeface="+mn-lt"/>
              </a:rPr>
              <a:t>, </a:t>
            </a:r>
            <a:r>
              <a:rPr lang="en-US" sz="4000" b="1" dirty="0" smtClean="0">
                <a:latin typeface="+mn-lt"/>
              </a:rPr>
              <a:t>Performance, and Accountability Commitment (IPAC)</a:t>
            </a:r>
          </a:p>
          <a:p>
            <a:pPr algn="ctr"/>
            <a:r>
              <a:rPr lang="en-US" sz="3600" b="1" dirty="0" smtClean="0">
                <a:latin typeface="+mn-lt"/>
              </a:rPr>
              <a:t>Affordability</a:t>
            </a:r>
          </a:p>
          <a:p>
            <a:pPr algn="ctr"/>
            <a:r>
              <a:rPr lang="en-US" sz="3600" b="1" dirty="0" smtClean="0">
                <a:latin typeface="+mn-lt"/>
              </a:rPr>
              <a:t>Illinois Residents</a:t>
            </a:r>
          </a:p>
          <a:p>
            <a:pPr algn="ctr"/>
            <a:r>
              <a:rPr lang="en-US" sz="3600" b="1" dirty="0" smtClean="0">
                <a:latin typeface="+mn-lt"/>
              </a:rPr>
              <a:t>Financial Aid</a:t>
            </a:r>
          </a:p>
          <a:p>
            <a:pPr algn="ctr"/>
            <a:r>
              <a:rPr lang="en-US" sz="3600" b="1" dirty="0" smtClean="0">
                <a:latin typeface="+mn-lt"/>
              </a:rPr>
              <a:t>Retention and Graduation</a:t>
            </a:r>
          </a:p>
          <a:p>
            <a:pPr algn="ctr"/>
            <a:r>
              <a:rPr lang="en-US" sz="3600" b="1" dirty="0" smtClean="0">
                <a:latin typeface="+mn-lt"/>
              </a:rPr>
              <a:t>Performance Reporting</a:t>
            </a:r>
          </a:p>
          <a:p>
            <a:pPr marL="0" indent="0" algn="ctr">
              <a:buNone/>
            </a:pPr>
            <a:endParaRPr lang="en-US" sz="4000" b="1" dirty="0">
              <a:latin typeface="+mn-lt"/>
            </a:endParaRPr>
          </a:p>
          <a:p>
            <a:pPr marL="457200" lvl="1" indent="0">
              <a:lnSpc>
                <a:spcPct val="80000"/>
              </a:lnSpc>
              <a:buNone/>
            </a:pPr>
            <a:endParaRPr lang="en-US" dirty="0">
              <a:latin typeface="+mn-lt"/>
            </a:endParaRPr>
          </a:p>
          <a:p>
            <a:endParaRPr lang="en-US" dirty="0"/>
          </a:p>
          <a:p>
            <a:endParaRPr lang="en-US" dirty="0"/>
          </a:p>
        </p:txBody>
      </p:sp>
    </p:spTree>
    <p:extLst>
      <p:ext uri="{BB962C8B-B14F-4D97-AF65-F5344CB8AC3E}">
        <p14:creationId xmlns:p14="http://schemas.microsoft.com/office/powerpoint/2010/main" val="28086492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225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225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225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225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225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225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 calcmode="lin" valueType="num">
                                      <p:cBhvr additive="base">
                                        <p:cTn id="25" dur="225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6" dur="225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 calcmode="lin" valueType="num">
                                      <p:cBhvr additive="base">
                                        <p:cTn id="31" dur="225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2" dur="225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22" y="-5505"/>
            <a:ext cx="12192000" cy="713749"/>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69272" y="6687"/>
            <a:ext cx="12191999" cy="777624"/>
          </a:xfrm>
        </p:spPr>
        <p:txBody>
          <a:bodyPr>
            <a:normAutofit fontScale="92500"/>
          </a:bodyPr>
          <a:lstStyle/>
          <a:p>
            <a:r>
              <a:rPr lang="en-US" dirty="0" smtClean="0">
                <a:solidFill>
                  <a:schemeClr val="bg1"/>
                </a:solidFill>
                <a:effectLst>
                  <a:outerShdw blurRad="38100" dist="38100" dir="2700000" algn="tl">
                    <a:srgbClr val="000000">
                      <a:alpha val="43137"/>
                    </a:srgbClr>
                  </a:outerShdw>
                </a:effectLst>
              </a:rPr>
              <a:t>State Commitment: Predictable Budget</a:t>
            </a:r>
            <a:endParaRPr lang="en-US" i="1" dirty="0">
              <a:solidFill>
                <a:schemeClr val="bg1"/>
              </a:solidFill>
              <a:effectLst>
                <a:outerShdw blurRad="38100" dist="38100" dir="2700000" algn="tl">
                  <a:srgbClr val="000000">
                    <a:alpha val="43137"/>
                  </a:srgbClr>
                </a:outerShdw>
              </a:effectLst>
            </a:endParaRPr>
          </a:p>
        </p:txBody>
      </p:sp>
      <p:sp>
        <p:nvSpPr>
          <p:cNvPr id="6" name="Rectangle 2"/>
          <p:cNvSpPr txBox="1">
            <a:spLocks noChangeArrowheads="1"/>
          </p:cNvSpPr>
          <p:nvPr/>
        </p:nvSpPr>
        <p:spPr>
          <a:xfrm>
            <a:off x="1509278" y="720436"/>
            <a:ext cx="9144000" cy="1260475"/>
          </a:xfrm>
          <a:prstGeom prst="rect">
            <a:avLst/>
          </a:prstGeom>
        </p:spPr>
        <p:txBody>
          <a:bodyPr/>
          <a:lstStyle>
            <a:lvl1pPr algn="ctr" defTabSz="914400"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r>
              <a:rPr lang="en-US" altLang="en-US" b="1" dirty="0" smtClean="0">
                <a:latin typeface="+mn-lt"/>
              </a:rPr>
              <a:t>University of Illinois</a:t>
            </a:r>
            <a:br>
              <a:rPr lang="en-US" altLang="en-US" b="1" dirty="0" smtClean="0">
                <a:latin typeface="+mn-lt"/>
              </a:rPr>
            </a:br>
            <a:r>
              <a:rPr lang="en-US" altLang="en-US" sz="2400" b="1" dirty="0" smtClean="0">
                <a:latin typeface="+mn-lt"/>
                <a:cs typeface="Times New Roman" panose="02020603050405020304" pitchFamily="18" charset="0"/>
              </a:rPr>
              <a:t>GRF Appropriations for FY 2010 – FY 2022</a:t>
            </a:r>
            <a:r>
              <a:rPr lang="en-US" altLang="en-US" sz="2000" b="1" dirty="0" smtClean="0">
                <a:latin typeface="+mn-lt"/>
              </a:rPr>
              <a:t/>
            </a:r>
            <a:br>
              <a:rPr lang="en-US" altLang="en-US" sz="2000" b="1" dirty="0" smtClean="0">
                <a:latin typeface="+mn-lt"/>
              </a:rPr>
            </a:br>
            <a:r>
              <a:rPr lang="en-US" altLang="en-US" sz="1600" b="1" dirty="0" smtClean="0">
                <a:latin typeface="+mn-lt"/>
              </a:rPr>
              <a:t>(Dollars in Millions)</a:t>
            </a:r>
            <a:endParaRPr lang="en-US" altLang="en-US" sz="1200" b="1" dirty="0" smtClean="0">
              <a:latin typeface="+mn-lt"/>
            </a:endParaRPr>
          </a:p>
        </p:txBody>
      </p:sp>
      <p:sp>
        <p:nvSpPr>
          <p:cNvPr id="5" name="Rectangle 4"/>
          <p:cNvSpPr/>
          <p:nvPr/>
        </p:nvSpPr>
        <p:spPr>
          <a:xfrm>
            <a:off x="4572000" y="6054436"/>
            <a:ext cx="3186545" cy="7897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3"/>
          <p:cNvGraphicFramePr>
            <a:graphicFrameLocks noChangeAspect="1"/>
          </p:cNvGraphicFramePr>
          <p:nvPr>
            <p:extLst>
              <p:ext uri="{D42A27DB-BD31-4B8C-83A1-F6EECF244321}">
                <p14:modId xmlns:p14="http://schemas.microsoft.com/office/powerpoint/2010/main" val="4247129740"/>
              </p:ext>
            </p:extLst>
          </p:nvPr>
        </p:nvGraphicFramePr>
        <p:xfrm>
          <a:off x="484042" y="1980911"/>
          <a:ext cx="11153776" cy="4800203"/>
        </p:xfrm>
        <a:graphic>
          <a:graphicData uri="http://schemas.openxmlformats.org/drawingml/2006/chart">
            <c:chart xmlns:c="http://schemas.openxmlformats.org/drawingml/2006/chart" xmlns:r="http://schemas.openxmlformats.org/officeDocument/2006/relationships" r:id="rId3"/>
          </a:graphicData>
        </a:graphic>
      </p:graphicFrame>
      <p:sp>
        <p:nvSpPr>
          <p:cNvPr id="4" name="Up Arrow 3"/>
          <p:cNvSpPr/>
          <p:nvPr/>
        </p:nvSpPr>
        <p:spPr>
          <a:xfrm>
            <a:off x="6170534" y="3027072"/>
            <a:ext cx="484632" cy="1830763"/>
          </a:xfrm>
          <a:prstGeom prst="up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9486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3778"/>
            <a:ext cx="12192000" cy="166063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75501" y="832143"/>
            <a:ext cx="12191999" cy="777624"/>
          </a:xfrm>
        </p:spPr>
        <p:txBody>
          <a:bodyPr>
            <a:normAutofit fontScale="92500"/>
          </a:bodyPr>
          <a:lstStyle/>
          <a:p>
            <a:r>
              <a:rPr lang="en-US" dirty="0" smtClean="0">
                <a:solidFill>
                  <a:schemeClr val="bg1"/>
                </a:solidFill>
                <a:effectLst>
                  <a:outerShdw blurRad="38100" dist="38100" dir="2700000" algn="tl">
                    <a:srgbClr val="000000">
                      <a:alpha val="43137"/>
                    </a:srgbClr>
                  </a:outerShdw>
                </a:effectLst>
              </a:rPr>
              <a:t>State Commitment: Regulatory Reform</a:t>
            </a:r>
            <a:endParaRPr lang="en-US" i="1"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119764" y="2253828"/>
            <a:ext cx="6551476" cy="4049435"/>
          </a:xfrm>
        </p:spPr>
        <p:txBody>
          <a:bodyPr>
            <a:noAutofit/>
          </a:bodyPr>
          <a:lstStyle/>
          <a:p>
            <a:pPr marL="0" indent="0">
              <a:buNone/>
            </a:pPr>
            <a:r>
              <a:rPr lang="en-US" sz="4000" b="1" dirty="0">
                <a:latin typeface="+mn-lt"/>
              </a:rPr>
              <a:t>Reform state regulations to </a:t>
            </a:r>
            <a:r>
              <a:rPr lang="en-US" sz="4000" b="1" dirty="0" smtClean="0">
                <a:latin typeface="+mn-lt"/>
              </a:rPr>
              <a:t>achieve greater impact in research and academics</a:t>
            </a:r>
          </a:p>
          <a:p>
            <a:pPr marL="171450" indent="-171450"/>
            <a:r>
              <a:rPr lang="en-US" sz="3200" b="1" dirty="0" smtClean="0">
                <a:latin typeface="+mn-lt"/>
              </a:rPr>
              <a:t> Procurement </a:t>
            </a:r>
            <a:r>
              <a:rPr lang="en-US" sz="3200" b="1" dirty="0">
                <a:latin typeface="+mn-lt"/>
              </a:rPr>
              <a:t>Code</a:t>
            </a:r>
          </a:p>
          <a:p>
            <a:pPr marL="171450" indent="-171450"/>
            <a:r>
              <a:rPr lang="en-US" sz="3200" b="1" dirty="0" smtClean="0">
                <a:latin typeface="+mn-lt"/>
              </a:rPr>
              <a:t> Certificate </a:t>
            </a:r>
            <a:r>
              <a:rPr lang="en-US" sz="3200" b="1" dirty="0">
                <a:latin typeface="+mn-lt"/>
              </a:rPr>
              <a:t>of </a:t>
            </a:r>
            <a:r>
              <a:rPr lang="en-US" sz="3200" b="1" dirty="0" smtClean="0">
                <a:latin typeface="+mn-lt"/>
              </a:rPr>
              <a:t>Participation Program</a:t>
            </a:r>
          </a:p>
          <a:p>
            <a:pPr marL="171450" indent="-171450"/>
            <a:r>
              <a:rPr lang="en-US" sz="3200" b="1" dirty="0" smtClean="0">
                <a:latin typeface="+mn-lt"/>
              </a:rPr>
              <a:t> Property </a:t>
            </a:r>
            <a:r>
              <a:rPr lang="en-US" sz="3200" b="1" dirty="0">
                <a:latin typeface="+mn-lt"/>
              </a:rPr>
              <a:t>Control </a:t>
            </a:r>
            <a:r>
              <a:rPr lang="en-US" sz="3200" b="1" dirty="0" smtClean="0">
                <a:latin typeface="+mn-lt"/>
              </a:rPr>
              <a:t>Act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6935" y="2494349"/>
            <a:ext cx="4312879" cy="287455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1240" y="2317354"/>
            <a:ext cx="5352869" cy="3568579"/>
          </a:xfrm>
          <a:prstGeom prst="rect">
            <a:avLst/>
          </a:prstGeom>
        </p:spPr>
      </p:pic>
    </p:spTree>
    <p:extLst>
      <p:ext uri="{BB962C8B-B14F-4D97-AF65-F5344CB8AC3E}">
        <p14:creationId xmlns:p14="http://schemas.microsoft.com/office/powerpoint/2010/main" val="125056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3429"/>
            <a:ext cx="12192000" cy="830317"/>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1" y="41138"/>
            <a:ext cx="12191999" cy="777624"/>
          </a:xfrm>
        </p:spPr>
        <p:txBody>
          <a:bodyPr>
            <a:normAutofit/>
          </a:bodyPr>
          <a:lstStyle/>
          <a:p>
            <a:r>
              <a:rPr lang="en-US" dirty="0" smtClean="0">
                <a:solidFill>
                  <a:schemeClr val="bg1"/>
                </a:solidFill>
                <a:effectLst>
                  <a:outerShdw blurRad="38100" dist="38100" dir="2700000" algn="tl">
                    <a:srgbClr val="000000">
                      <a:alpha val="43137"/>
                    </a:srgbClr>
                  </a:outerShdw>
                </a:effectLst>
              </a:rPr>
              <a:t>System Commitment: Affordability</a:t>
            </a:r>
            <a:endParaRPr lang="en-US" i="1" dirty="0">
              <a:solidFill>
                <a:schemeClr val="bg1"/>
              </a:solidFill>
              <a:effectLst>
                <a:outerShdw blurRad="38100" dist="38100" dir="2700000" algn="tl">
                  <a:srgbClr val="000000">
                    <a:alpha val="43137"/>
                  </a:srgbClr>
                </a:outerShdw>
              </a:effectLst>
            </a:endParaRPr>
          </a:p>
        </p:txBody>
      </p:sp>
      <p:sp>
        <p:nvSpPr>
          <p:cNvPr id="5" name="Rectangle 4"/>
          <p:cNvSpPr/>
          <p:nvPr/>
        </p:nvSpPr>
        <p:spPr>
          <a:xfrm>
            <a:off x="4613564" y="6054436"/>
            <a:ext cx="2964872" cy="7897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0" y="1556963"/>
            <a:ext cx="3669792" cy="3785652"/>
          </a:xfrm>
          <a:prstGeom prst="rect">
            <a:avLst/>
          </a:prstGeom>
          <a:noFill/>
        </p:spPr>
        <p:txBody>
          <a:bodyPr wrap="square" rtlCol="0">
            <a:spAutoFit/>
          </a:bodyPr>
          <a:lstStyle/>
          <a:p>
            <a:pPr marL="571500" indent="-571500">
              <a:buFont typeface="Arial" panose="020B0604020202020204" pitchFamily="34" charset="0"/>
              <a:buChar char="•"/>
            </a:pPr>
            <a:r>
              <a:rPr lang="en-US" sz="4000" b="1" dirty="0" smtClean="0"/>
              <a:t>High </a:t>
            </a:r>
            <a:r>
              <a:rPr lang="en-US" sz="4000" b="1" dirty="0"/>
              <a:t>level of </a:t>
            </a:r>
            <a:r>
              <a:rPr lang="en-US" sz="4000" b="1" dirty="0" smtClean="0"/>
              <a:t>predictability</a:t>
            </a:r>
          </a:p>
          <a:p>
            <a:pPr marL="571500" indent="-571500">
              <a:buFont typeface="Arial" panose="020B0604020202020204" pitchFamily="34" charset="0"/>
              <a:buChar char="•"/>
            </a:pPr>
            <a:r>
              <a:rPr lang="en-US" sz="4000" b="1" dirty="0" smtClean="0"/>
              <a:t>5-year cap on tuition in constant year dollars </a:t>
            </a:r>
            <a:endParaRPr lang="en-US" sz="4000" b="1" dirty="0"/>
          </a:p>
        </p:txBody>
      </p:sp>
      <p:graphicFrame>
        <p:nvGraphicFramePr>
          <p:cNvPr id="10" name="Chart Placeholder 6"/>
          <p:cNvGraphicFramePr>
            <a:graphicFrameLocks/>
          </p:cNvGraphicFramePr>
          <p:nvPr>
            <p:extLst>
              <p:ext uri="{D42A27DB-BD31-4B8C-83A1-F6EECF244321}">
                <p14:modId xmlns:p14="http://schemas.microsoft.com/office/powerpoint/2010/main" val="1122905900"/>
              </p:ext>
            </p:extLst>
          </p:nvPr>
        </p:nvGraphicFramePr>
        <p:xfrm>
          <a:off x="3834384" y="2016184"/>
          <a:ext cx="8150352" cy="4033931"/>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4291326" y="6114357"/>
            <a:ext cx="4409303" cy="307777"/>
          </a:xfrm>
          <a:prstGeom prst="rect">
            <a:avLst/>
          </a:prstGeom>
          <a:noFill/>
        </p:spPr>
        <p:txBody>
          <a:bodyPr wrap="square" rtlCol="0">
            <a:spAutoFit/>
          </a:bodyPr>
          <a:lstStyle/>
          <a:p>
            <a:r>
              <a:rPr lang="en-US" sz="1400" dirty="0" smtClean="0">
                <a:solidFill>
                  <a:srgbClr val="000000"/>
                </a:solidFill>
              </a:rPr>
              <a:t>FY05 </a:t>
            </a:r>
            <a:r>
              <a:rPr lang="en-US" sz="1400" dirty="0">
                <a:solidFill>
                  <a:srgbClr val="000000"/>
                </a:solidFill>
              </a:rPr>
              <a:t>first year of tuition </a:t>
            </a:r>
            <a:r>
              <a:rPr lang="en-US" sz="1400" dirty="0" smtClean="0">
                <a:solidFill>
                  <a:srgbClr val="000000"/>
                </a:solidFill>
              </a:rPr>
              <a:t>guarantee (Fall 2014)</a:t>
            </a:r>
            <a:endParaRPr lang="en-US" sz="1400" dirty="0">
              <a:solidFill>
                <a:srgbClr val="000000"/>
              </a:solidFill>
            </a:endParaRPr>
          </a:p>
        </p:txBody>
      </p:sp>
      <p:sp>
        <p:nvSpPr>
          <p:cNvPr id="8" name="Rectangle 7"/>
          <p:cNvSpPr/>
          <p:nvPr/>
        </p:nvSpPr>
        <p:spPr>
          <a:xfrm>
            <a:off x="6096000" y="871455"/>
            <a:ext cx="5047488" cy="1200329"/>
          </a:xfrm>
          <a:prstGeom prst="rect">
            <a:avLst/>
          </a:prstGeom>
        </p:spPr>
        <p:txBody>
          <a:bodyPr wrap="square">
            <a:spAutoFit/>
          </a:bodyPr>
          <a:lstStyle/>
          <a:p>
            <a:pPr algn="ctr"/>
            <a:r>
              <a:rPr lang="en-US" sz="2400" b="1" dirty="0"/>
              <a:t>General Undergraduate Resident </a:t>
            </a:r>
            <a:br>
              <a:rPr lang="en-US" sz="2400" b="1" dirty="0"/>
            </a:br>
            <a:r>
              <a:rPr lang="en-US" sz="2400" b="1" dirty="0"/>
              <a:t>Tuition &amp; Mandatory Fees</a:t>
            </a:r>
          </a:p>
          <a:p>
            <a:pPr algn="ctr"/>
            <a:r>
              <a:rPr lang="en-US" sz="2400" b="1" dirty="0"/>
              <a:t>(adjusted for inflation)</a:t>
            </a:r>
          </a:p>
        </p:txBody>
      </p:sp>
    </p:spTree>
    <p:extLst>
      <p:ext uri="{BB962C8B-B14F-4D97-AF65-F5344CB8AC3E}">
        <p14:creationId xmlns:p14="http://schemas.microsoft.com/office/powerpoint/2010/main" val="2484363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White Background and Foo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ue Background and Foo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3600" spc="10" dirty="0">
            <a:solidFill>
              <a:srgbClr val="ECF0F1"/>
            </a:solidFill>
            <a:latin typeface="Arial"/>
            <a:cs typeface="Aria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ordmark Head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3600" spc="10" dirty="0">
            <a:solidFill>
              <a:srgbClr val="ECF0F1"/>
            </a:solidFill>
            <a:latin typeface="Arial"/>
            <a:cs typeface="Aria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lue Background and Head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3600" spc="10" dirty="0">
            <a:solidFill>
              <a:srgbClr val="ECF0F1"/>
            </a:solidFill>
            <a:latin typeface="Arial"/>
            <a:cs typeface="Aria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ackground and Head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3600" spc="10" dirty="0">
            <a:solidFill>
              <a:srgbClr val="ECF0F1"/>
            </a:solidFill>
            <a:latin typeface="Arial"/>
            <a:cs typeface="Aria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olor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31643</TotalTime>
  <Words>353</Words>
  <Application>Microsoft Office PowerPoint</Application>
  <PresentationFormat>Widescreen</PresentationFormat>
  <Paragraphs>96</Paragraphs>
  <Slides>16</Slides>
  <Notes>16</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16</vt:i4>
      </vt:variant>
    </vt:vector>
  </HeadingPairs>
  <TitlesOfParts>
    <vt:vector size="26" baseType="lpstr">
      <vt:lpstr>Arial</vt:lpstr>
      <vt:lpstr>Calibri</vt:lpstr>
      <vt:lpstr>Georgia</vt:lpstr>
      <vt:lpstr>Times New Roman</vt:lpstr>
      <vt:lpstr>White Background and Footer</vt:lpstr>
      <vt:lpstr>Blue Background and Footer</vt:lpstr>
      <vt:lpstr>Wordmark Header</vt:lpstr>
      <vt:lpstr>Blue Background and Header</vt:lpstr>
      <vt:lpstr>White Background and Header</vt:lpstr>
      <vt:lpstr>Colors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 of 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Marcos del Cristo;ualyncroleourstu1@mx.uillinois.edu</dc:creator>
  <cp:lastModifiedBy>Ruby, Kirsten</cp:lastModifiedBy>
  <cp:revision>1032</cp:revision>
  <cp:lastPrinted>2016-10-24T13:54:19Z</cp:lastPrinted>
  <dcterms:created xsi:type="dcterms:W3CDTF">2015-03-03T15:25:54Z</dcterms:created>
  <dcterms:modified xsi:type="dcterms:W3CDTF">2016-11-09T22:02:57Z</dcterms:modified>
</cp:coreProperties>
</file>