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91" r:id="rId5"/>
  </p:sldMasterIdLst>
  <p:notesMasterIdLst>
    <p:notesMasterId r:id="rId30"/>
  </p:notesMasterIdLst>
  <p:handoutMasterIdLst>
    <p:handoutMasterId r:id="rId31"/>
  </p:handoutMasterIdLst>
  <p:sldIdLst>
    <p:sldId id="277" r:id="rId6"/>
    <p:sldId id="278" r:id="rId7"/>
    <p:sldId id="279" r:id="rId8"/>
    <p:sldId id="280" r:id="rId9"/>
    <p:sldId id="281" r:id="rId10"/>
    <p:sldId id="283" r:id="rId11"/>
    <p:sldId id="284" r:id="rId12"/>
    <p:sldId id="285" r:id="rId13"/>
    <p:sldId id="286" r:id="rId14"/>
    <p:sldId id="287" r:id="rId15"/>
    <p:sldId id="290" r:id="rId16"/>
    <p:sldId id="291" r:id="rId17"/>
    <p:sldId id="292" r:id="rId18"/>
    <p:sldId id="293" r:id="rId19"/>
    <p:sldId id="270" r:id="rId20"/>
    <p:sldId id="265" r:id="rId21"/>
    <p:sldId id="276" r:id="rId22"/>
    <p:sldId id="271" r:id="rId23"/>
    <p:sldId id="260" r:id="rId24"/>
    <p:sldId id="261" r:id="rId25"/>
    <p:sldId id="268" r:id="rId26"/>
    <p:sldId id="267" r:id="rId27"/>
    <p:sldId id="269" r:id="rId28"/>
    <p:sldId id="275" r:id="rId29"/>
  </p:sldIdLst>
  <p:sldSz cx="12192000" cy="6858000"/>
  <p:notesSz cx="6858000" cy="9144000"/>
  <p:embeddedFontLs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Lato" panose="020F0502020204030203" pitchFamily="34" charset="0"/>
      <p:regular r:id="rId42"/>
      <p:bold r:id="rId43"/>
      <p:italic r:id="rId44"/>
      <p:boldItalic r:id="rId45"/>
    </p:embeddedFont>
    <p:embeddedFont>
      <p:font typeface="Lato Black" panose="020F0A02020204030203" pitchFamily="34" charset="0"/>
      <p:bold r:id="rId46"/>
      <p:boldItalic r:id="rId47"/>
    </p:embeddedFont>
    <p:embeddedFont>
      <p:font typeface="Oswald" pitchFamily="2" charset="0"/>
      <p:regular r:id="rId48"/>
      <p:bold r:id="rId49"/>
    </p:embeddedFont>
    <p:embeddedFont>
      <p:font typeface="Oswald SemiBold" pitchFamily="2" charset="0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3" pos="6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E8E9EA"/>
    <a:srgbClr val="0455A4"/>
    <a:srgbClr val="003366"/>
    <a:srgbClr val="E84A27"/>
    <a:srgbClr val="D50032"/>
    <a:srgbClr val="A5A8AA"/>
    <a:srgbClr val="5E666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48" autoAdjust="0"/>
    <p:restoredTop sz="86388" autoAdjust="0"/>
  </p:normalViewPr>
  <p:slideViewPr>
    <p:cSldViewPr snapToGrid="0">
      <p:cViewPr varScale="1">
        <p:scale>
          <a:sx n="70" d="100"/>
          <a:sy n="70" d="100"/>
        </p:scale>
        <p:origin x="67" y="158"/>
      </p:cViewPr>
      <p:guideLst>
        <p:guide orient="horz" pos="936"/>
        <p:guide pos="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06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E84A27"/>
            </a:solidFill>
          </c:spPr>
          <c:dPt>
            <c:idx val="0"/>
            <c:bubble3D val="0"/>
            <c:spPr>
              <a:solidFill>
                <a:srgbClr val="E84A2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B0-4863-BE6E-AAB45F60261F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B0-4863-BE6E-AAB45F60261F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B0-4863-BE6E-AAB45F602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C00000"/>
            </a:solidFill>
          </c:spPr>
          <c:dPt>
            <c:idx val="0"/>
            <c:bubble3D val="0"/>
            <c:spPr>
              <a:solidFill>
                <a:srgbClr val="C0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4B-4E09-B30A-2EA5219A1D23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74B-4E09-B30A-2EA5219A1D2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4B-4E09-B30A-2EA5219A1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3366"/>
            </a:solidFill>
          </c:spPr>
          <c:dPt>
            <c:idx val="0"/>
            <c:bubble3D val="0"/>
            <c:spPr>
              <a:solidFill>
                <a:srgbClr val="00336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43-412E-8081-3959567EEF51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43-412E-8081-3959567EEF5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43-412E-8081-3959567EE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C0071E-EA02-43B9-9A03-9A824846546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156E5C-7D07-4534-A614-4933A0E38541}">
      <dgm:prSet/>
      <dgm:spPr/>
      <dgm:t>
        <a:bodyPr/>
        <a:lstStyle/>
        <a:p>
          <a:r>
            <a:rPr lang="en-US" dirty="0"/>
            <a:t>Here’s some text!</a:t>
          </a:r>
        </a:p>
      </dgm:t>
    </dgm:pt>
    <dgm:pt modelId="{F9D73B95-173E-4419-A38D-1F8C898E8AB5}" type="parTrans" cxnId="{447012D4-0FC6-413B-A835-8828F78A0A2F}">
      <dgm:prSet/>
      <dgm:spPr/>
      <dgm:t>
        <a:bodyPr/>
        <a:lstStyle/>
        <a:p>
          <a:endParaRPr lang="en-US"/>
        </a:p>
      </dgm:t>
    </dgm:pt>
    <dgm:pt modelId="{FD9A29C3-1FD9-4413-808B-C8086BA7587E}" type="sibTrans" cxnId="{447012D4-0FC6-413B-A835-8828F78A0A2F}">
      <dgm:prSet/>
      <dgm:spPr/>
      <dgm:t>
        <a:bodyPr/>
        <a:lstStyle/>
        <a:p>
          <a:endParaRPr lang="en-US"/>
        </a:p>
      </dgm:t>
    </dgm:pt>
    <dgm:pt modelId="{0D04195F-683C-46FC-8823-466E637E1CB7}">
      <dgm:prSet/>
      <dgm:spPr/>
      <dgm:t>
        <a:bodyPr/>
        <a:lstStyle/>
        <a:p>
          <a:r>
            <a:rPr lang="en-US" dirty="0"/>
            <a:t>Here’s some text!</a:t>
          </a:r>
        </a:p>
      </dgm:t>
    </dgm:pt>
    <dgm:pt modelId="{F2193015-CE2E-4DCE-B0DF-F779B72A4D11}" type="parTrans" cxnId="{6A0017A9-9B69-4980-899B-84380075969B}">
      <dgm:prSet/>
      <dgm:spPr/>
      <dgm:t>
        <a:bodyPr/>
        <a:lstStyle/>
        <a:p>
          <a:endParaRPr lang="en-US"/>
        </a:p>
      </dgm:t>
    </dgm:pt>
    <dgm:pt modelId="{9855CF35-ABBA-44F3-841D-A220B2DD34C0}" type="sibTrans" cxnId="{6A0017A9-9B69-4980-899B-84380075969B}">
      <dgm:prSet/>
      <dgm:spPr/>
      <dgm:t>
        <a:bodyPr/>
        <a:lstStyle/>
        <a:p>
          <a:endParaRPr lang="en-US"/>
        </a:p>
      </dgm:t>
    </dgm:pt>
    <dgm:pt modelId="{ADA7205A-19C2-438A-B7A3-5770952A46AF}">
      <dgm:prSet/>
      <dgm:spPr/>
      <dgm:t>
        <a:bodyPr/>
        <a:lstStyle/>
        <a:p>
          <a:r>
            <a:rPr lang="en-US"/>
            <a:t>Here’s some text!</a:t>
          </a:r>
          <a:endParaRPr lang="en-US" dirty="0"/>
        </a:p>
      </dgm:t>
    </dgm:pt>
    <dgm:pt modelId="{AD1A2128-4CBE-4DCE-8C07-48520C0F7F54}" type="parTrans" cxnId="{F9563F1D-BC5E-4EF6-AE02-20A90574265A}">
      <dgm:prSet/>
      <dgm:spPr/>
      <dgm:t>
        <a:bodyPr/>
        <a:lstStyle/>
        <a:p>
          <a:endParaRPr lang="en-US"/>
        </a:p>
      </dgm:t>
    </dgm:pt>
    <dgm:pt modelId="{56FFF9A8-2609-40E5-82F7-6D0C9C1402CA}" type="sibTrans" cxnId="{F9563F1D-BC5E-4EF6-AE02-20A90574265A}">
      <dgm:prSet/>
      <dgm:spPr/>
      <dgm:t>
        <a:bodyPr/>
        <a:lstStyle/>
        <a:p>
          <a:endParaRPr lang="en-US"/>
        </a:p>
      </dgm:t>
    </dgm:pt>
    <dgm:pt modelId="{9B48353D-66DE-4D27-AEE6-7ECB770BEB5A}">
      <dgm:prSet/>
      <dgm:spPr/>
      <dgm:t>
        <a:bodyPr/>
        <a:lstStyle/>
        <a:p>
          <a:r>
            <a:rPr lang="en-US"/>
            <a:t>Here’s some text! </a:t>
          </a:r>
          <a:endParaRPr lang="en-US" dirty="0"/>
        </a:p>
      </dgm:t>
    </dgm:pt>
    <dgm:pt modelId="{BD7FEC0B-81E4-45A2-9C62-4EC809B2763A}" type="parTrans" cxnId="{B748F571-A0D2-4612-8344-7699FBFB0D82}">
      <dgm:prSet/>
      <dgm:spPr/>
      <dgm:t>
        <a:bodyPr/>
        <a:lstStyle/>
        <a:p>
          <a:endParaRPr lang="en-US"/>
        </a:p>
      </dgm:t>
    </dgm:pt>
    <dgm:pt modelId="{EA98542E-6504-45EC-9697-B22EB6090478}" type="sibTrans" cxnId="{B748F571-A0D2-4612-8344-7699FBFB0D82}">
      <dgm:prSet/>
      <dgm:spPr/>
      <dgm:t>
        <a:bodyPr/>
        <a:lstStyle/>
        <a:p>
          <a:endParaRPr lang="en-US"/>
        </a:p>
      </dgm:t>
    </dgm:pt>
    <dgm:pt modelId="{4344EC45-14D8-45D3-A469-0610691CAA89}">
      <dgm:prSet/>
      <dgm:spPr/>
      <dgm:t>
        <a:bodyPr/>
        <a:lstStyle/>
        <a:p>
          <a:r>
            <a:rPr lang="en-US"/>
            <a:t>Here’s some text!</a:t>
          </a:r>
        </a:p>
      </dgm:t>
    </dgm:pt>
    <dgm:pt modelId="{9656C330-ED96-463E-9852-8BA496432AE9}" type="parTrans" cxnId="{C1F8679B-58A6-4C14-9D5B-80E1F6E9FBC6}">
      <dgm:prSet/>
      <dgm:spPr/>
      <dgm:t>
        <a:bodyPr/>
        <a:lstStyle/>
        <a:p>
          <a:endParaRPr lang="en-US"/>
        </a:p>
      </dgm:t>
    </dgm:pt>
    <dgm:pt modelId="{B5B28245-132E-4A4C-9CDC-EDCB9604F406}" type="sibTrans" cxnId="{C1F8679B-58A6-4C14-9D5B-80E1F6E9FBC6}">
      <dgm:prSet/>
      <dgm:spPr/>
      <dgm:t>
        <a:bodyPr/>
        <a:lstStyle/>
        <a:p>
          <a:endParaRPr lang="en-US"/>
        </a:p>
      </dgm:t>
    </dgm:pt>
    <dgm:pt modelId="{5E5D60BF-AB74-4622-BEE3-166A0855ECFA}" type="pres">
      <dgm:prSet presAssocID="{0FC0071E-EA02-43B9-9A03-9A824846546F}" presName="linear" presStyleCnt="0">
        <dgm:presLayoutVars>
          <dgm:dir/>
          <dgm:animLvl val="lvl"/>
          <dgm:resizeHandles val="exact"/>
        </dgm:presLayoutVars>
      </dgm:prSet>
      <dgm:spPr/>
    </dgm:pt>
    <dgm:pt modelId="{AF237229-C093-4A39-AE96-3CD67B5034F4}" type="pres">
      <dgm:prSet presAssocID="{B7156E5C-7D07-4534-A614-4933A0E38541}" presName="parentLin" presStyleCnt="0"/>
      <dgm:spPr/>
    </dgm:pt>
    <dgm:pt modelId="{9C79E3B3-EDEF-411E-AE25-1F5086D7657F}" type="pres">
      <dgm:prSet presAssocID="{B7156E5C-7D07-4534-A614-4933A0E38541}" presName="parentLeftMargin" presStyleLbl="node1" presStyleIdx="0" presStyleCnt="5"/>
      <dgm:spPr/>
    </dgm:pt>
    <dgm:pt modelId="{3B91864F-261A-4582-A382-60A25B848717}" type="pres">
      <dgm:prSet presAssocID="{B7156E5C-7D07-4534-A614-4933A0E3854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96066ED-6346-4A61-B43B-4BE033D1B836}" type="pres">
      <dgm:prSet presAssocID="{B7156E5C-7D07-4534-A614-4933A0E38541}" presName="negativeSpace" presStyleCnt="0"/>
      <dgm:spPr/>
    </dgm:pt>
    <dgm:pt modelId="{2A7338BE-F006-4093-9C59-11E254CCAAD3}" type="pres">
      <dgm:prSet presAssocID="{B7156E5C-7D07-4534-A614-4933A0E38541}" presName="childText" presStyleLbl="conFgAcc1" presStyleIdx="0" presStyleCnt="5">
        <dgm:presLayoutVars>
          <dgm:bulletEnabled val="1"/>
        </dgm:presLayoutVars>
      </dgm:prSet>
      <dgm:spPr/>
    </dgm:pt>
    <dgm:pt modelId="{642ACC59-BC4E-414A-B0AD-420E231A41A1}" type="pres">
      <dgm:prSet presAssocID="{FD9A29C3-1FD9-4413-808B-C8086BA7587E}" presName="spaceBetweenRectangles" presStyleCnt="0"/>
      <dgm:spPr/>
    </dgm:pt>
    <dgm:pt modelId="{3DD4BE50-F525-4F27-87BB-BFF2468B3F33}" type="pres">
      <dgm:prSet presAssocID="{0D04195F-683C-46FC-8823-466E637E1CB7}" presName="parentLin" presStyleCnt="0"/>
      <dgm:spPr/>
    </dgm:pt>
    <dgm:pt modelId="{66F70908-5836-4797-B228-C9A29DC7F027}" type="pres">
      <dgm:prSet presAssocID="{0D04195F-683C-46FC-8823-466E637E1CB7}" presName="parentLeftMargin" presStyleLbl="node1" presStyleIdx="0" presStyleCnt="5"/>
      <dgm:spPr/>
    </dgm:pt>
    <dgm:pt modelId="{DF27512A-440F-4AED-B3C9-64EA12ACFB7D}" type="pres">
      <dgm:prSet presAssocID="{0D04195F-683C-46FC-8823-466E637E1CB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ECA18A4-ED2E-4264-9EED-62A582FDCF41}" type="pres">
      <dgm:prSet presAssocID="{0D04195F-683C-46FC-8823-466E637E1CB7}" presName="negativeSpace" presStyleCnt="0"/>
      <dgm:spPr/>
    </dgm:pt>
    <dgm:pt modelId="{1B1A54EE-B6B0-41BB-9E43-5D7AB1869C94}" type="pres">
      <dgm:prSet presAssocID="{0D04195F-683C-46FC-8823-466E637E1CB7}" presName="childText" presStyleLbl="conFgAcc1" presStyleIdx="1" presStyleCnt="5">
        <dgm:presLayoutVars>
          <dgm:bulletEnabled val="1"/>
        </dgm:presLayoutVars>
      </dgm:prSet>
      <dgm:spPr/>
    </dgm:pt>
    <dgm:pt modelId="{665D0B61-E7B0-4995-8BE6-E944FB40ECAD}" type="pres">
      <dgm:prSet presAssocID="{9855CF35-ABBA-44F3-841D-A220B2DD34C0}" presName="spaceBetweenRectangles" presStyleCnt="0"/>
      <dgm:spPr/>
    </dgm:pt>
    <dgm:pt modelId="{EB080748-A2D6-4D42-90AE-FC24BABF328A}" type="pres">
      <dgm:prSet presAssocID="{ADA7205A-19C2-438A-B7A3-5770952A46AF}" presName="parentLin" presStyleCnt="0"/>
      <dgm:spPr/>
    </dgm:pt>
    <dgm:pt modelId="{3964BCFA-F3CE-4950-913F-60BDA24808C4}" type="pres">
      <dgm:prSet presAssocID="{ADA7205A-19C2-438A-B7A3-5770952A46AF}" presName="parentLeftMargin" presStyleLbl="node1" presStyleIdx="1" presStyleCnt="5"/>
      <dgm:spPr/>
    </dgm:pt>
    <dgm:pt modelId="{DC32A0E1-8410-4C45-9E66-DA1D72FE865D}" type="pres">
      <dgm:prSet presAssocID="{ADA7205A-19C2-438A-B7A3-5770952A46A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57599C6-3462-4A24-A573-9C75CED5C57F}" type="pres">
      <dgm:prSet presAssocID="{ADA7205A-19C2-438A-B7A3-5770952A46AF}" presName="negativeSpace" presStyleCnt="0"/>
      <dgm:spPr/>
    </dgm:pt>
    <dgm:pt modelId="{C5D0C6A4-A1DD-431F-8AF0-2931EFBC467C}" type="pres">
      <dgm:prSet presAssocID="{ADA7205A-19C2-438A-B7A3-5770952A46AF}" presName="childText" presStyleLbl="conFgAcc1" presStyleIdx="2" presStyleCnt="5">
        <dgm:presLayoutVars>
          <dgm:bulletEnabled val="1"/>
        </dgm:presLayoutVars>
      </dgm:prSet>
      <dgm:spPr/>
    </dgm:pt>
    <dgm:pt modelId="{611ED57F-A481-4B1A-8ABB-9F11D26AD300}" type="pres">
      <dgm:prSet presAssocID="{56FFF9A8-2609-40E5-82F7-6D0C9C1402CA}" presName="spaceBetweenRectangles" presStyleCnt="0"/>
      <dgm:spPr/>
    </dgm:pt>
    <dgm:pt modelId="{E539EDF6-C8AF-402B-A130-82B312C76D56}" type="pres">
      <dgm:prSet presAssocID="{9B48353D-66DE-4D27-AEE6-7ECB770BEB5A}" presName="parentLin" presStyleCnt="0"/>
      <dgm:spPr/>
    </dgm:pt>
    <dgm:pt modelId="{BEF5A210-79BC-4748-883D-CBDC8C0FB1EE}" type="pres">
      <dgm:prSet presAssocID="{9B48353D-66DE-4D27-AEE6-7ECB770BEB5A}" presName="parentLeftMargin" presStyleLbl="node1" presStyleIdx="2" presStyleCnt="5"/>
      <dgm:spPr/>
    </dgm:pt>
    <dgm:pt modelId="{CD009EC4-6FE7-4311-BFC0-674971A11EBA}" type="pres">
      <dgm:prSet presAssocID="{9B48353D-66DE-4D27-AEE6-7ECB770BEB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31C2D43-7AAC-47C2-BCD3-7DC10F3C5F40}" type="pres">
      <dgm:prSet presAssocID="{9B48353D-66DE-4D27-AEE6-7ECB770BEB5A}" presName="negativeSpace" presStyleCnt="0"/>
      <dgm:spPr/>
    </dgm:pt>
    <dgm:pt modelId="{56FB211D-8AB0-49D6-92E7-56DA398698B2}" type="pres">
      <dgm:prSet presAssocID="{9B48353D-66DE-4D27-AEE6-7ECB770BEB5A}" presName="childText" presStyleLbl="conFgAcc1" presStyleIdx="3" presStyleCnt="5">
        <dgm:presLayoutVars>
          <dgm:bulletEnabled val="1"/>
        </dgm:presLayoutVars>
      </dgm:prSet>
      <dgm:spPr/>
    </dgm:pt>
    <dgm:pt modelId="{D20B0014-A726-490B-AB6A-BB142BC59A19}" type="pres">
      <dgm:prSet presAssocID="{EA98542E-6504-45EC-9697-B22EB6090478}" presName="spaceBetweenRectangles" presStyleCnt="0"/>
      <dgm:spPr/>
    </dgm:pt>
    <dgm:pt modelId="{7B1C5A7B-E4E9-4651-A261-4FA9466C74D9}" type="pres">
      <dgm:prSet presAssocID="{4344EC45-14D8-45D3-A469-0610691CAA89}" presName="parentLin" presStyleCnt="0"/>
      <dgm:spPr/>
    </dgm:pt>
    <dgm:pt modelId="{94AF8755-17B7-4565-9563-865749A7F2AD}" type="pres">
      <dgm:prSet presAssocID="{4344EC45-14D8-45D3-A469-0610691CAA89}" presName="parentLeftMargin" presStyleLbl="node1" presStyleIdx="3" presStyleCnt="5"/>
      <dgm:spPr/>
    </dgm:pt>
    <dgm:pt modelId="{0EBF69AD-608D-4AF5-ABC9-8E3DEA814F69}" type="pres">
      <dgm:prSet presAssocID="{4344EC45-14D8-45D3-A469-0610691CAA8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0467EB7-3A89-4080-8513-52F678CB2121}" type="pres">
      <dgm:prSet presAssocID="{4344EC45-14D8-45D3-A469-0610691CAA89}" presName="negativeSpace" presStyleCnt="0"/>
      <dgm:spPr/>
    </dgm:pt>
    <dgm:pt modelId="{5E9C7F70-867E-4788-94A0-27734A59A663}" type="pres">
      <dgm:prSet presAssocID="{4344EC45-14D8-45D3-A469-0610691CAA8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6495A0A-EB30-4FAF-8600-B9F18F1A8B73}" type="presOf" srcId="{0D04195F-683C-46FC-8823-466E637E1CB7}" destId="{DF27512A-440F-4AED-B3C9-64EA12ACFB7D}" srcOrd="1" destOrd="0" presId="urn:microsoft.com/office/officeart/2005/8/layout/list1"/>
    <dgm:cxn modelId="{19973B0F-324B-42CE-84BF-E2A9B8729DE9}" type="presOf" srcId="{0D04195F-683C-46FC-8823-466E637E1CB7}" destId="{66F70908-5836-4797-B228-C9A29DC7F027}" srcOrd="0" destOrd="0" presId="urn:microsoft.com/office/officeart/2005/8/layout/list1"/>
    <dgm:cxn modelId="{F9563F1D-BC5E-4EF6-AE02-20A90574265A}" srcId="{0FC0071E-EA02-43B9-9A03-9A824846546F}" destId="{ADA7205A-19C2-438A-B7A3-5770952A46AF}" srcOrd="2" destOrd="0" parTransId="{AD1A2128-4CBE-4DCE-8C07-48520C0F7F54}" sibTransId="{56FFF9A8-2609-40E5-82F7-6D0C9C1402CA}"/>
    <dgm:cxn modelId="{A7C92025-13EF-4B7D-86C3-27BE2B9AA9A7}" type="presOf" srcId="{ADA7205A-19C2-438A-B7A3-5770952A46AF}" destId="{3964BCFA-F3CE-4950-913F-60BDA24808C4}" srcOrd="0" destOrd="0" presId="urn:microsoft.com/office/officeart/2005/8/layout/list1"/>
    <dgm:cxn modelId="{E8F7F139-8491-4290-BB90-F20145B79AFC}" type="presOf" srcId="{9B48353D-66DE-4D27-AEE6-7ECB770BEB5A}" destId="{CD009EC4-6FE7-4311-BFC0-674971A11EBA}" srcOrd="1" destOrd="0" presId="urn:microsoft.com/office/officeart/2005/8/layout/list1"/>
    <dgm:cxn modelId="{7A569249-29B9-49D5-AF18-18B9E534E194}" type="presOf" srcId="{0FC0071E-EA02-43B9-9A03-9A824846546F}" destId="{5E5D60BF-AB74-4622-BEE3-166A0855ECFA}" srcOrd="0" destOrd="0" presId="urn:microsoft.com/office/officeart/2005/8/layout/list1"/>
    <dgm:cxn modelId="{B748F571-A0D2-4612-8344-7699FBFB0D82}" srcId="{0FC0071E-EA02-43B9-9A03-9A824846546F}" destId="{9B48353D-66DE-4D27-AEE6-7ECB770BEB5A}" srcOrd="3" destOrd="0" parTransId="{BD7FEC0B-81E4-45A2-9C62-4EC809B2763A}" sibTransId="{EA98542E-6504-45EC-9697-B22EB6090478}"/>
    <dgm:cxn modelId="{4C98C586-3C4B-4C9A-8145-EEB0574D4C8C}" type="presOf" srcId="{ADA7205A-19C2-438A-B7A3-5770952A46AF}" destId="{DC32A0E1-8410-4C45-9E66-DA1D72FE865D}" srcOrd="1" destOrd="0" presId="urn:microsoft.com/office/officeart/2005/8/layout/list1"/>
    <dgm:cxn modelId="{C1F8679B-58A6-4C14-9D5B-80E1F6E9FBC6}" srcId="{0FC0071E-EA02-43B9-9A03-9A824846546F}" destId="{4344EC45-14D8-45D3-A469-0610691CAA89}" srcOrd="4" destOrd="0" parTransId="{9656C330-ED96-463E-9852-8BA496432AE9}" sibTransId="{B5B28245-132E-4A4C-9CDC-EDCB9604F406}"/>
    <dgm:cxn modelId="{BB8E369D-9EDB-4D21-8D07-3DF11ED1B6A5}" type="presOf" srcId="{4344EC45-14D8-45D3-A469-0610691CAA89}" destId="{0EBF69AD-608D-4AF5-ABC9-8E3DEA814F69}" srcOrd="1" destOrd="0" presId="urn:microsoft.com/office/officeart/2005/8/layout/list1"/>
    <dgm:cxn modelId="{6A0017A9-9B69-4980-899B-84380075969B}" srcId="{0FC0071E-EA02-43B9-9A03-9A824846546F}" destId="{0D04195F-683C-46FC-8823-466E637E1CB7}" srcOrd="1" destOrd="0" parTransId="{F2193015-CE2E-4DCE-B0DF-F779B72A4D11}" sibTransId="{9855CF35-ABBA-44F3-841D-A220B2DD34C0}"/>
    <dgm:cxn modelId="{298BAAAF-2622-4DB8-9B04-FBC25E8EB8E3}" type="presOf" srcId="{B7156E5C-7D07-4534-A614-4933A0E38541}" destId="{3B91864F-261A-4582-A382-60A25B848717}" srcOrd="1" destOrd="0" presId="urn:microsoft.com/office/officeart/2005/8/layout/list1"/>
    <dgm:cxn modelId="{12E993B6-C976-4880-826B-FD44E30325CA}" type="presOf" srcId="{9B48353D-66DE-4D27-AEE6-7ECB770BEB5A}" destId="{BEF5A210-79BC-4748-883D-CBDC8C0FB1EE}" srcOrd="0" destOrd="0" presId="urn:microsoft.com/office/officeart/2005/8/layout/list1"/>
    <dgm:cxn modelId="{447012D4-0FC6-413B-A835-8828F78A0A2F}" srcId="{0FC0071E-EA02-43B9-9A03-9A824846546F}" destId="{B7156E5C-7D07-4534-A614-4933A0E38541}" srcOrd="0" destOrd="0" parTransId="{F9D73B95-173E-4419-A38D-1F8C898E8AB5}" sibTransId="{FD9A29C3-1FD9-4413-808B-C8086BA7587E}"/>
    <dgm:cxn modelId="{53D15ADD-E79D-45D8-B0A2-A068678134D9}" type="presOf" srcId="{4344EC45-14D8-45D3-A469-0610691CAA89}" destId="{94AF8755-17B7-4565-9563-865749A7F2AD}" srcOrd="0" destOrd="0" presId="urn:microsoft.com/office/officeart/2005/8/layout/list1"/>
    <dgm:cxn modelId="{2398FBE3-2308-40F7-BD54-F6FD475E3B08}" type="presOf" srcId="{B7156E5C-7D07-4534-A614-4933A0E38541}" destId="{9C79E3B3-EDEF-411E-AE25-1F5086D7657F}" srcOrd="0" destOrd="0" presId="urn:microsoft.com/office/officeart/2005/8/layout/list1"/>
    <dgm:cxn modelId="{EDFE81DF-9E99-4A8D-90F0-0BF175BF02F8}" type="presParOf" srcId="{5E5D60BF-AB74-4622-BEE3-166A0855ECFA}" destId="{AF237229-C093-4A39-AE96-3CD67B5034F4}" srcOrd="0" destOrd="0" presId="urn:microsoft.com/office/officeart/2005/8/layout/list1"/>
    <dgm:cxn modelId="{E89ADF68-77F8-40E3-8ABD-6212CA327C8A}" type="presParOf" srcId="{AF237229-C093-4A39-AE96-3CD67B5034F4}" destId="{9C79E3B3-EDEF-411E-AE25-1F5086D7657F}" srcOrd="0" destOrd="0" presId="urn:microsoft.com/office/officeart/2005/8/layout/list1"/>
    <dgm:cxn modelId="{50AA6E09-67A2-4A6B-802A-E2F2FFBF5435}" type="presParOf" srcId="{AF237229-C093-4A39-AE96-3CD67B5034F4}" destId="{3B91864F-261A-4582-A382-60A25B848717}" srcOrd="1" destOrd="0" presId="urn:microsoft.com/office/officeart/2005/8/layout/list1"/>
    <dgm:cxn modelId="{704231CC-40F7-41C3-BBAF-16EE328C6C88}" type="presParOf" srcId="{5E5D60BF-AB74-4622-BEE3-166A0855ECFA}" destId="{996066ED-6346-4A61-B43B-4BE033D1B836}" srcOrd="1" destOrd="0" presId="urn:microsoft.com/office/officeart/2005/8/layout/list1"/>
    <dgm:cxn modelId="{D8DF2975-1108-4361-A32D-7206B78D83A4}" type="presParOf" srcId="{5E5D60BF-AB74-4622-BEE3-166A0855ECFA}" destId="{2A7338BE-F006-4093-9C59-11E254CCAAD3}" srcOrd="2" destOrd="0" presId="urn:microsoft.com/office/officeart/2005/8/layout/list1"/>
    <dgm:cxn modelId="{97DA8C41-34C4-48FD-8513-6FF0DEFC7642}" type="presParOf" srcId="{5E5D60BF-AB74-4622-BEE3-166A0855ECFA}" destId="{642ACC59-BC4E-414A-B0AD-420E231A41A1}" srcOrd="3" destOrd="0" presId="urn:microsoft.com/office/officeart/2005/8/layout/list1"/>
    <dgm:cxn modelId="{68C659BE-A2B3-4158-88E5-473419F4B5C8}" type="presParOf" srcId="{5E5D60BF-AB74-4622-BEE3-166A0855ECFA}" destId="{3DD4BE50-F525-4F27-87BB-BFF2468B3F33}" srcOrd="4" destOrd="0" presId="urn:microsoft.com/office/officeart/2005/8/layout/list1"/>
    <dgm:cxn modelId="{0A48202B-267B-4F9C-A23B-983B0F1BF50E}" type="presParOf" srcId="{3DD4BE50-F525-4F27-87BB-BFF2468B3F33}" destId="{66F70908-5836-4797-B228-C9A29DC7F027}" srcOrd="0" destOrd="0" presId="urn:microsoft.com/office/officeart/2005/8/layout/list1"/>
    <dgm:cxn modelId="{624887F5-C5EF-478C-9DB6-047E651CCCD0}" type="presParOf" srcId="{3DD4BE50-F525-4F27-87BB-BFF2468B3F33}" destId="{DF27512A-440F-4AED-B3C9-64EA12ACFB7D}" srcOrd="1" destOrd="0" presId="urn:microsoft.com/office/officeart/2005/8/layout/list1"/>
    <dgm:cxn modelId="{EC8B2433-D4DC-4ECA-A2DC-3CDD5E159EE4}" type="presParOf" srcId="{5E5D60BF-AB74-4622-BEE3-166A0855ECFA}" destId="{DECA18A4-ED2E-4264-9EED-62A582FDCF41}" srcOrd="5" destOrd="0" presId="urn:microsoft.com/office/officeart/2005/8/layout/list1"/>
    <dgm:cxn modelId="{01BC223B-58FE-481C-8AAA-14B85B658DDE}" type="presParOf" srcId="{5E5D60BF-AB74-4622-BEE3-166A0855ECFA}" destId="{1B1A54EE-B6B0-41BB-9E43-5D7AB1869C94}" srcOrd="6" destOrd="0" presId="urn:microsoft.com/office/officeart/2005/8/layout/list1"/>
    <dgm:cxn modelId="{CAA304BF-298A-43AA-B607-72D841F45F3E}" type="presParOf" srcId="{5E5D60BF-AB74-4622-BEE3-166A0855ECFA}" destId="{665D0B61-E7B0-4995-8BE6-E944FB40ECAD}" srcOrd="7" destOrd="0" presId="urn:microsoft.com/office/officeart/2005/8/layout/list1"/>
    <dgm:cxn modelId="{0E6FAAB5-E4F3-4307-9956-C6C32F700443}" type="presParOf" srcId="{5E5D60BF-AB74-4622-BEE3-166A0855ECFA}" destId="{EB080748-A2D6-4D42-90AE-FC24BABF328A}" srcOrd="8" destOrd="0" presId="urn:microsoft.com/office/officeart/2005/8/layout/list1"/>
    <dgm:cxn modelId="{C79FF7D2-F718-4150-8998-BC8C8BBAC7DD}" type="presParOf" srcId="{EB080748-A2D6-4D42-90AE-FC24BABF328A}" destId="{3964BCFA-F3CE-4950-913F-60BDA24808C4}" srcOrd="0" destOrd="0" presId="urn:microsoft.com/office/officeart/2005/8/layout/list1"/>
    <dgm:cxn modelId="{EF41A065-5F57-4731-9F4C-F6E5BF4F6EC6}" type="presParOf" srcId="{EB080748-A2D6-4D42-90AE-FC24BABF328A}" destId="{DC32A0E1-8410-4C45-9E66-DA1D72FE865D}" srcOrd="1" destOrd="0" presId="urn:microsoft.com/office/officeart/2005/8/layout/list1"/>
    <dgm:cxn modelId="{E19E5630-F393-4C38-8060-DADC12554867}" type="presParOf" srcId="{5E5D60BF-AB74-4622-BEE3-166A0855ECFA}" destId="{A57599C6-3462-4A24-A573-9C75CED5C57F}" srcOrd="9" destOrd="0" presId="urn:microsoft.com/office/officeart/2005/8/layout/list1"/>
    <dgm:cxn modelId="{0476A686-BD7A-45B9-AC61-A407E70F72C3}" type="presParOf" srcId="{5E5D60BF-AB74-4622-BEE3-166A0855ECFA}" destId="{C5D0C6A4-A1DD-431F-8AF0-2931EFBC467C}" srcOrd="10" destOrd="0" presId="urn:microsoft.com/office/officeart/2005/8/layout/list1"/>
    <dgm:cxn modelId="{6339D8D0-71DC-4AF5-A8CA-3E37862082D1}" type="presParOf" srcId="{5E5D60BF-AB74-4622-BEE3-166A0855ECFA}" destId="{611ED57F-A481-4B1A-8ABB-9F11D26AD300}" srcOrd="11" destOrd="0" presId="urn:microsoft.com/office/officeart/2005/8/layout/list1"/>
    <dgm:cxn modelId="{4D50B4C7-6C2B-4C59-BFC6-38EC4614AD79}" type="presParOf" srcId="{5E5D60BF-AB74-4622-BEE3-166A0855ECFA}" destId="{E539EDF6-C8AF-402B-A130-82B312C76D56}" srcOrd="12" destOrd="0" presId="urn:microsoft.com/office/officeart/2005/8/layout/list1"/>
    <dgm:cxn modelId="{DDE378FF-0365-4F63-AE37-219B24CE16B8}" type="presParOf" srcId="{E539EDF6-C8AF-402B-A130-82B312C76D56}" destId="{BEF5A210-79BC-4748-883D-CBDC8C0FB1EE}" srcOrd="0" destOrd="0" presId="urn:microsoft.com/office/officeart/2005/8/layout/list1"/>
    <dgm:cxn modelId="{083E9ADB-6C3F-499C-841A-EFEDB19C1990}" type="presParOf" srcId="{E539EDF6-C8AF-402B-A130-82B312C76D56}" destId="{CD009EC4-6FE7-4311-BFC0-674971A11EBA}" srcOrd="1" destOrd="0" presId="urn:microsoft.com/office/officeart/2005/8/layout/list1"/>
    <dgm:cxn modelId="{655A4FD9-B4EA-4F6B-86F1-2EAE74B20677}" type="presParOf" srcId="{5E5D60BF-AB74-4622-BEE3-166A0855ECFA}" destId="{231C2D43-7AAC-47C2-BCD3-7DC10F3C5F40}" srcOrd="13" destOrd="0" presId="urn:microsoft.com/office/officeart/2005/8/layout/list1"/>
    <dgm:cxn modelId="{00CF2C6D-20A2-4DFD-B782-38CD8F860036}" type="presParOf" srcId="{5E5D60BF-AB74-4622-BEE3-166A0855ECFA}" destId="{56FB211D-8AB0-49D6-92E7-56DA398698B2}" srcOrd="14" destOrd="0" presId="urn:microsoft.com/office/officeart/2005/8/layout/list1"/>
    <dgm:cxn modelId="{46E68B4F-EF23-4185-ABB6-F54A6B9A56D7}" type="presParOf" srcId="{5E5D60BF-AB74-4622-BEE3-166A0855ECFA}" destId="{D20B0014-A726-490B-AB6A-BB142BC59A19}" srcOrd="15" destOrd="0" presId="urn:microsoft.com/office/officeart/2005/8/layout/list1"/>
    <dgm:cxn modelId="{97544560-0279-4C5A-8846-9DEAD0C3562C}" type="presParOf" srcId="{5E5D60BF-AB74-4622-BEE3-166A0855ECFA}" destId="{7B1C5A7B-E4E9-4651-A261-4FA9466C74D9}" srcOrd="16" destOrd="0" presId="urn:microsoft.com/office/officeart/2005/8/layout/list1"/>
    <dgm:cxn modelId="{BB9287F6-2729-482A-BDE0-75FFDF92E623}" type="presParOf" srcId="{7B1C5A7B-E4E9-4651-A261-4FA9466C74D9}" destId="{94AF8755-17B7-4565-9563-865749A7F2AD}" srcOrd="0" destOrd="0" presId="urn:microsoft.com/office/officeart/2005/8/layout/list1"/>
    <dgm:cxn modelId="{4F989134-BD13-4622-88EF-519FE25D8B67}" type="presParOf" srcId="{7B1C5A7B-E4E9-4651-A261-4FA9466C74D9}" destId="{0EBF69AD-608D-4AF5-ABC9-8E3DEA814F69}" srcOrd="1" destOrd="0" presId="urn:microsoft.com/office/officeart/2005/8/layout/list1"/>
    <dgm:cxn modelId="{B4C8B5DD-C6DA-4EAC-8EF6-3711771A2087}" type="presParOf" srcId="{5E5D60BF-AB74-4622-BEE3-166A0855ECFA}" destId="{B0467EB7-3A89-4080-8513-52F678CB2121}" srcOrd="17" destOrd="0" presId="urn:microsoft.com/office/officeart/2005/8/layout/list1"/>
    <dgm:cxn modelId="{46877C42-B884-4E45-9A64-14183EBB0151}" type="presParOf" srcId="{5E5D60BF-AB74-4622-BEE3-166A0855ECFA}" destId="{5E9C7F70-867E-4788-94A0-27734A59A66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7338BE-F006-4093-9C59-11E254CCAAD3}">
      <dsp:nvSpPr>
        <dsp:cNvPr id="0" name=""/>
        <dsp:cNvSpPr/>
      </dsp:nvSpPr>
      <dsp:spPr>
        <a:xfrm>
          <a:off x="0" y="328969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91864F-261A-4582-A382-60A25B848717}">
      <dsp:nvSpPr>
        <dsp:cNvPr id="0" name=""/>
        <dsp:cNvSpPr/>
      </dsp:nvSpPr>
      <dsp:spPr>
        <a:xfrm>
          <a:off x="525780" y="78049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Here’s some text!</a:t>
          </a:r>
        </a:p>
      </dsp:txBody>
      <dsp:txXfrm>
        <a:off x="550278" y="102547"/>
        <a:ext cx="7311924" cy="452844"/>
      </dsp:txXfrm>
    </dsp:sp>
    <dsp:sp modelId="{1B1A54EE-B6B0-41BB-9E43-5D7AB1869C94}">
      <dsp:nvSpPr>
        <dsp:cNvPr id="0" name=""/>
        <dsp:cNvSpPr/>
      </dsp:nvSpPr>
      <dsp:spPr>
        <a:xfrm>
          <a:off x="0" y="1100089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7512A-440F-4AED-B3C9-64EA12ACFB7D}">
      <dsp:nvSpPr>
        <dsp:cNvPr id="0" name=""/>
        <dsp:cNvSpPr/>
      </dsp:nvSpPr>
      <dsp:spPr>
        <a:xfrm>
          <a:off x="525780" y="849169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Here’s some text!</a:t>
          </a:r>
        </a:p>
      </dsp:txBody>
      <dsp:txXfrm>
        <a:off x="550278" y="873667"/>
        <a:ext cx="7311924" cy="452844"/>
      </dsp:txXfrm>
    </dsp:sp>
    <dsp:sp modelId="{C5D0C6A4-A1DD-431F-8AF0-2931EFBC467C}">
      <dsp:nvSpPr>
        <dsp:cNvPr id="0" name=""/>
        <dsp:cNvSpPr/>
      </dsp:nvSpPr>
      <dsp:spPr>
        <a:xfrm>
          <a:off x="0" y="1871209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32A0E1-8410-4C45-9E66-DA1D72FE865D}">
      <dsp:nvSpPr>
        <dsp:cNvPr id="0" name=""/>
        <dsp:cNvSpPr/>
      </dsp:nvSpPr>
      <dsp:spPr>
        <a:xfrm>
          <a:off x="525780" y="1620289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Here’s some text!</a:t>
          </a:r>
          <a:endParaRPr lang="en-US" sz="1700" kern="1200" dirty="0"/>
        </a:p>
      </dsp:txBody>
      <dsp:txXfrm>
        <a:off x="550278" y="1644787"/>
        <a:ext cx="7311924" cy="452844"/>
      </dsp:txXfrm>
    </dsp:sp>
    <dsp:sp modelId="{56FB211D-8AB0-49D6-92E7-56DA398698B2}">
      <dsp:nvSpPr>
        <dsp:cNvPr id="0" name=""/>
        <dsp:cNvSpPr/>
      </dsp:nvSpPr>
      <dsp:spPr>
        <a:xfrm>
          <a:off x="0" y="2642329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09EC4-6FE7-4311-BFC0-674971A11EBA}">
      <dsp:nvSpPr>
        <dsp:cNvPr id="0" name=""/>
        <dsp:cNvSpPr/>
      </dsp:nvSpPr>
      <dsp:spPr>
        <a:xfrm>
          <a:off x="525780" y="2391409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Here’s some text! </a:t>
          </a:r>
          <a:endParaRPr lang="en-US" sz="1700" kern="1200" dirty="0"/>
        </a:p>
      </dsp:txBody>
      <dsp:txXfrm>
        <a:off x="550278" y="2415907"/>
        <a:ext cx="7311924" cy="452844"/>
      </dsp:txXfrm>
    </dsp:sp>
    <dsp:sp modelId="{5E9C7F70-867E-4788-94A0-27734A59A663}">
      <dsp:nvSpPr>
        <dsp:cNvPr id="0" name=""/>
        <dsp:cNvSpPr/>
      </dsp:nvSpPr>
      <dsp:spPr>
        <a:xfrm>
          <a:off x="0" y="3413450"/>
          <a:ext cx="10515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BF69AD-608D-4AF5-ABC9-8E3DEA814F69}">
      <dsp:nvSpPr>
        <dsp:cNvPr id="0" name=""/>
        <dsp:cNvSpPr/>
      </dsp:nvSpPr>
      <dsp:spPr>
        <a:xfrm>
          <a:off x="525780" y="3162530"/>
          <a:ext cx="73609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Here’s some text!</a:t>
          </a:r>
        </a:p>
      </dsp:txBody>
      <dsp:txXfrm>
        <a:off x="550278" y="3187028"/>
        <a:ext cx="7311924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E3AE06-C60D-4FAC-82FC-C87D301AAA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84B40-4CD3-47A3-A46A-76AD4C9963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E6833-1F3F-4FC8-97F4-FDE94F723B49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8BAD6-B7D1-4BE0-B77A-8B39CB7E21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AF6AE-B67D-400B-80F1-9BF5F879A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D90FA-BBDF-4623-B686-0831D6C73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4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6F298-A394-4CE1-A654-FE1BC5C038A1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3A1E8-C096-463C-BF8B-4CB4AA05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35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5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5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120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1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2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79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6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D3A1E8-C096-463C-BF8B-4CB4AA05D4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3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34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028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0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9A5C3BB4-FA16-45B8-A9D3-F0D05B986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3281D7-F150-4E0E-A844-F5B1A2E5954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65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_08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14A6C7D4-AE95-4D81-8EC0-54CC6A9E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09654DD-E4D6-4CF3-A9E0-564310B3469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085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0">
            <a:extLst>
              <a:ext uri="{FF2B5EF4-FFF2-40B4-BE49-F238E27FC236}">
                <a16:creationId xmlns:a16="http://schemas.microsoft.com/office/drawing/2014/main" id="{50E7882C-C489-4F9F-B391-DC83482D0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E603ED-9F8C-429B-B551-4CAC6775A12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65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0">
            <a:extLst>
              <a:ext uri="{FF2B5EF4-FFF2-40B4-BE49-F238E27FC236}">
                <a16:creationId xmlns:a16="http://schemas.microsoft.com/office/drawing/2014/main" id="{06F0B74D-76F5-49DE-BC1E-07A3933A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aseline="0">
                <a:solidFill>
                  <a:srgbClr val="E8E9EA"/>
                </a:solidFill>
                <a:latin typeface="Lato" panose="020F0502020204030203" pitchFamily="34" charset="0"/>
              </a:defRPr>
            </a:lvl1pPr>
            <a:lvl2pPr>
              <a:defRPr baseline="0">
                <a:solidFill>
                  <a:srgbClr val="E8E9EA"/>
                </a:solidFill>
              </a:defRPr>
            </a:lvl2pPr>
            <a:lvl3pPr>
              <a:defRPr baseline="0">
                <a:solidFill>
                  <a:srgbClr val="E8E9EA"/>
                </a:solidFill>
              </a:defRPr>
            </a:lvl3pPr>
            <a:lvl4pPr>
              <a:defRPr baseline="0">
                <a:solidFill>
                  <a:srgbClr val="E8E9EA"/>
                </a:solidFill>
              </a:defRPr>
            </a:lvl4pPr>
            <a:lvl5pPr>
              <a:defRPr baseline="0">
                <a:solidFill>
                  <a:srgbClr val="E8E9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8E9EA"/>
                </a:solidFill>
              </a:defRPr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E8E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0871" y="6385982"/>
            <a:ext cx="3702929" cy="2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4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5FE394F-A334-4167-90DD-5A662FD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University of Illinois System logo">
            <a:extLst>
              <a:ext uri="{FF2B5EF4-FFF2-40B4-BE49-F238E27FC236}">
                <a16:creationId xmlns:a16="http://schemas.microsoft.com/office/drawing/2014/main" id="{9A49015A-19E5-4F62-8694-C03378168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A4DB0FFB-2C34-4B3B-95BB-057D3A83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71B28D7-6742-4F0D-930C-1815724E8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69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B977B8-DE59-4919-8FFF-71522113DE5E}"/>
              </a:ext>
            </a:extLst>
          </p:cNvPr>
          <p:cNvSpPr txBox="1">
            <a:spLocks/>
          </p:cNvSpPr>
          <p:nvPr userDrawn="1"/>
        </p:nvSpPr>
        <p:spPr>
          <a:xfrm>
            <a:off x="745599" y="2139455"/>
            <a:ext cx="11065401" cy="2306637"/>
          </a:xfrm>
          <a:prstGeom prst="rect">
            <a:avLst/>
          </a:prstGeom>
        </p:spPr>
        <p:txBody>
          <a:bodyPr t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5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1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2" name="Title Placeholder 10">
            <a:extLst>
              <a:ext uri="{FF2B5EF4-FFF2-40B4-BE49-F238E27FC236}">
                <a16:creationId xmlns:a16="http://schemas.microsoft.com/office/drawing/2014/main" id="{A78FA8AB-4405-4444-ACAC-4046C4EA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FE7227-798D-4B3D-A297-B09AE961A1A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3088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 userDrawn="1">
          <p15:clr>
            <a:srgbClr val="FBAE40"/>
          </p15:clr>
        </p15:guide>
        <p15:guide id="2" orient="horz" pos="86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2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96552"/>
            <a:ext cx="2743200" cy="365125"/>
          </a:xfrm>
          <a:prstGeom prst="rect">
            <a:avLst/>
          </a:prstGeom>
        </p:spPr>
        <p:txBody>
          <a:bodyPr/>
          <a:lstStyle/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71" y="6385982"/>
            <a:ext cx="3702929" cy="267894"/>
          </a:xfrm>
          <a:prstGeom prst="rect">
            <a:avLst/>
          </a:prstGeom>
        </p:spPr>
      </p:pic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90ECCEC9-725D-49C6-8096-E7021C01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0A29B2-7BDB-4463-94AD-975EDA52D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40647"/>
            <a:ext cx="10515600" cy="3536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4118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3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291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21FAD412-933D-4FF2-924E-58DB1C59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69DF7B-0E50-4F12-A329-B7AD0C93E51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964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4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0">
            <a:extLst>
              <a:ext uri="{FF2B5EF4-FFF2-40B4-BE49-F238E27FC236}">
                <a16:creationId xmlns:a16="http://schemas.microsoft.com/office/drawing/2014/main" id="{BA4DF265-3811-48B8-B889-A8F3EA3E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4F32-0E70-4457-82F0-52E995F39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86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5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AFBFCC8D-7F0E-4C14-9877-5F062B244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667FF1-1A01-4668-9AB2-8A7E57A6627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2427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6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6B9ADA4A-10C1-4AB6-80A8-2F2A3F5AA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D41D2A3-8719-4D0A-B26C-CD3F8394D3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580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07">
    <p:bg>
      <p:bgPr>
        <a:blipFill dpi="0" rotWithShape="1">
          <a:blip r:embed="rId2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AF90E-F02E-4E9C-A9F2-2E1B7FE7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D4EBE3CD-9D77-4126-B7ED-9E1F8FB2D6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1DCF8C-442A-432A-B6F3-25715B32AEAE}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422FDA7C-2DC3-4EDE-BC18-4BBF447DF0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385982"/>
            <a:ext cx="3702929" cy="267894"/>
          </a:xfrm>
          <a:prstGeom prst="rect">
            <a:avLst/>
          </a:prstGeom>
        </p:spPr>
      </p:pic>
      <p:sp>
        <p:nvSpPr>
          <p:cNvPr id="7" name="Title Placeholder 10">
            <a:extLst>
              <a:ext uri="{FF2B5EF4-FFF2-40B4-BE49-F238E27FC236}">
                <a16:creationId xmlns:a16="http://schemas.microsoft.com/office/drawing/2014/main" id="{39EADD68-76BE-498E-BC31-F5AC81E77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6938473" cy="1313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7792DF-18D0-4183-914D-4044609A37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38200" y="2257063"/>
            <a:ext cx="10515600" cy="391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latin typeface="Lato" panose="020F0502020204030203" pitchFamily="34" charset="0"/>
              </a:defRPr>
            </a:lvl1pPr>
            <a:lvl2pPr>
              <a:defRPr>
                <a:latin typeface="Lato" panose="020F0502020204030203" pitchFamily="34" charset="0"/>
              </a:defRPr>
            </a:lvl2pPr>
            <a:lvl3pPr>
              <a:defRPr>
                <a:latin typeface="Lato" panose="020F0502020204030203" pitchFamily="34" charset="0"/>
              </a:defRPr>
            </a:lvl3pPr>
            <a:lvl4pPr>
              <a:defRPr>
                <a:latin typeface="Lato" panose="020F0502020204030203" pitchFamily="34" charset="0"/>
              </a:defRPr>
            </a:lvl4pPr>
            <a:lvl5pPr>
              <a:defRPr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5670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86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F5F4D61-3B78-4602-9334-55445ABC8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8200" y="5486400"/>
            <a:ext cx="114300" cy="716756"/>
          </a:xfrm>
          <a:prstGeom prst="rect">
            <a:avLst/>
          </a:prstGeom>
          <a:solidFill>
            <a:srgbClr val="0455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niversity of Illinois System logo">
            <a:extLst>
              <a:ext uri="{FF2B5EF4-FFF2-40B4-BE49-F238E27FC236}">
                <a16:creationId xmlns:a16="http://schemas.microsoft.com/office/drawing/2014/main" id="{C18E370A-8F4D-4EB3-A70B-459E1D8A59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93" y="684494"/>
            <a:ext cx="2409448" cy="9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3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rgbClr val="0455A4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92AFD-7A9A-40A7-8EAE-A7582B8CF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CD4F-7C42-4FCA-8F1D-86180702860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5953EA-594D-4F23-8B22-847853613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38200" y="6176962"/>
            <a:ext cx="10515600" cy="0"/>
          </a:xfrm>
          <a:prstGeom prst="line">
            <a:avLst/>
          </a:prstGeom>
          <a:ln w="12700">
            <a:solidFill>
              <a:srgbClr val="1329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03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5" r:id="rId3"/>
    <p:sldLayoutId id="2147483666" r:id="rId4"/>
    <p:sldLayoutId id="2147483674" r:id="rId5"/>
    <p:sldLayoutId id="2147483677" r:id="rId6"/>
    <p:sldLayoutId id="2147483678" r:id="rId7"/>
    <p:sldLayoutId id="2147483669" r:id="rId8"/>
    <p:sldLayoutId id="2147483672" r:id="rId9"/>
    <p:sldLayoutId id="2147483694" r:id="rId10"/>
    <p:sldLayoutId id="2147483670" r:id="rId11"/>
    <p:sldLayoutId id="2147483664" r:id="rId12"/>
    <p:sldLayoutId id="21474836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baseline="0">
          <a:solidFill>
            <a:srgbClr val="13294B"/>
          </a:solidFill>
          <a:latin typeface="Oswald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455A4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image" Target="../media/image20.PNG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53C6F-F55E-9C5E-0A58-2A550EF4930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998339"/>
            <a:ext cx="7767181" cy="3254897"/>
          </a:xfrm>
          <a:prstGeom prst="rect">
            <a:avLst/>
          </a:prstGeom>
        </p:spPr>
        <p:txBody>
          <a:bodyPr/>
          <a:lstStyle/>
          <a:p>
            <a:pPr rtl="0" eaLnBrk="1" fontAlgn="auto" latinLnBrk="0" hangingPunct="1"/>
            <a:r>
              <a:rPr lang="en-US" sz="7200" b="0" i="0" kern="1200" spc="0" baseline="0" dirty="0">
                <a:ln>
                  <a:noFill/>
                </a:ln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TEXT HERE AND HERE ETC. ETC.</a:t>
            </a:r>
            <a:endParaRPr lang="en-US" dirty="0">
              <a:effectLst/>
            </a:endParaRPr>
          </a:p>
          <a:p>
            <a:r>
              <a:rPr lang="en-US" sz="7200" b="0" i="0" kern="1200" spc="0" baseline="0" dirty="0">
                <a:ln>
                  <a:noFill/>
                </a:ln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TEXT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2D7A1F-8A73-8E0E-7613-733F8BB5E3AF}"/>
              </a:ext>
            </a:extLst>
          </p:cNvPr>
          <p:cNvSpPr txBox="1"/>
          <p:nvPr/>
        </p:nvSpPr>
        <p:spPr>
          <a:xfrm>
            <a:off x="1104900" y="5401270"/>
            <a:ext cx="635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TEXT HERE TEXT HERE</a:t>
            </a:r>
            <a:b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</a:br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AND HERE</a:t>
            </a:r>
          </a:p>
        </p:txBody>
      </p:sp>
    </p:spTree>
    <p:extLst>
      <p:ext uri="{BB962C8B-B14F-4D97-AF65-F5344CB8AC3E}">
        <p14:creationId xmlns:p14="http://schemas.microsoft.com/office/powerpoint/2010/main" val="21257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CAB23-91AC-592E-14E5-C6869CC83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47DA7F-A70D-9576-9F9E-D81E5038F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A9435-6289-AE1E-9AC9-97225DBF45F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7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CABA-72E0-35CB-443B-84B43BBA7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E3ACD2-E951-7B1F-DB10-87F35C252AE6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D34396-50A0-5DAD-A1AD-2C4A46FA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7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A482-A984-29DB-83AB-C6C9B0D1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E8E9EA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60ACE3-3090-D5FA-23F6-5BC5AD2A6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86709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143EC-0BA6-A545-49A4-C3E1C9361A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76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A297E-C9EA-13C6-462A-B5B5650F2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B0BA5C-2AF5-2306-034D-27A055605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FCB78-DAD6-B7B8-1E08-B584F23805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38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0CBBD-9D2F-DC96-406B-947720A55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Oswald" pitchFamily="2" charset="0"/>
              </a:rPr>
              <a:t>Title goes here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EE893-6939-BCAF-0D6F-0D4D625F389D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6D9A8-3897-D4B5-4FE4-1828617AB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72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B8221-52D3-46D0-B9F8-F959956E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T</a:t>
            </a:r>
            <a:r>
              <a:rPr lang="en-US" b="1" dirty="0">
                <a:solidFill>
                  <a:srgbClr val="13294B"/>
                </a:solidFill>
              </a:rPr>
              <a:t>itle goes here AND HERE AND HERE</a:t>
            </a:r>
            <a:endParaRPr lang="en-US" sz="4800" b="1" dirty="0">
              <a:solidFill>
                <a:srgbClr val="13294B"/>
              </a:solidFill>
              <a:latin typeface="Oswald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F6761-962E-44DF-B60D-03DC206E8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B79C70CE-B938-A0D9-AC84-3F9EE06D3988}"/>
              </a:ext>
            </a:extLst>
          </p:cNvPr>
          <p:cNvGraphicFramePr>
            <a:graphicFrameLocks noGrp="1"/>
          </p:cNvGraphicFramePr>
          <p:nvPr>
            <p:ph sz="half" idx="11"/>
            <p:extLst>
              <p:ext uri="{D42A27DB-BD31-4B8C-83A1-F6EECF244321}">
                <p14:modId xmlns:p14="http://schemas.microsoft.com/office/powerpoint/2010/main" val="1231287536"/>
              </p:ext>
            </p:extLst>
          </p:nvPr>
        </p:nvGraphicFramePr>
        <p:xfrm>
          <a:off x="838200" y="2257063"/>
          <a:ext cx="10515600" cy="3919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89383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CE400B-86F4-4A1D-8081-AA26614D53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4800" b="1" dirty="0">
                <a:solidFill>
                  <a:srgbClr val="E8E9EA"/>
                </a:solidFill>
                <a:latin typeface="Oswald" pitchFamily="2" charset="0"/>
              </a:rPr>
              <a:t>Title goes here (brevity)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36A17-03AB-4FB7-855F-8B3DF5138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86709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8683537-6266-47B0-8E5E-827534BAEB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1CF3C3C-8256-468D-BD58-02246DEE3639}"/>
              </a:ext>
            </a:extLst>
          </p:cNvPr>
          <p:cNvSpPr/>
          <p:nvPr/>
        </p:nvSpPr>
        <p:spPr>
          <a:xfrm>
            <a:off x="838201" y="3277351"/>
            <a:ext cx="2453640" cy="1935590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E8E9E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E8E9EA"/>
                </a:solidFill>
                <a:latin typeface="Lato Black" panose="020F0A02020204030203" pitchFamily="34" charset="0"/>
                <a:ea typeface="Avenir Book" charset="0"/>
                <a:cs typeface="Avenir Book" charset="0"/>
              </a:rPr>
              <a:t>POINT 1</a:t>
            </a:r>
            <a:endParaRPr lang="en-US" sz="2400" kern="1200" dirty="0">
              <a:solidFill>
                <a:srgbClr val="E8E9EA"/>
              </a:solidFill>
              <a:latin typeface="Lato Black" panose="020F0A02020204030203" pitchFamily="34" charset="0"/>
              <a:ea typeface="Avenir Book" charset="0"/>
              <a:cs typeface="Avenir Book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3AF418A-30C5-45CD-B9E9-A5FE801B631C}"/>
              </a:ext>
            </a:extLst>
          </p:cNvPr>
          <p:cNvSpPr/>
          <p:nvPr/>
        </p:nvSpPr>
        <p:spPr>
          <a:xfrm>
            <a:off x="3520438" y="3277351"/>
            <a:ext cx="2453640" cy="1935590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E8E9E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E8E9EA"/>
                </a:solidFill>
                <a:latin typeface="Lato Black" panose="020F0A02020204030203" pitchFamily="34" charset="0"/>
                <a:ea typeface="Avenir Book" charset="0"/>
                <a:cs typeface="Avenir Book" charset="0"/>
              </a:rPr>
              <a:t>POINT 2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EA86E12-187B-43A0-8236-E21D5EEAB0A8}"/>
              </a:ext>
            </a:extLst>
          </p:cNvPr>
          <p:cNvSpPr/>
          <p:nvPr/>
        </p:nvSpPr>
        <p:spPr>
          <a:xfrm>
            <a:off x="6217920" y="3277351"/>
            <a:ext cx="2453641" cy="1935590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E8E9E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400" kern="1200" dirty="0">
                <a:solidFill>
                  <a:srgbClr val="E8E9EA"/>
                </a:solidFill>
                <a:latin typeface="Lato Black" panose="020F0A02020204030203" pitchFamily="34" charset="0"/>
                <a:ea typeface="Avenir Book" charset="0"/>
                <a:cs typeface="Avenir Book" charset="0"/>
              </a:rPr>
              <a:t>POINT 3</a:t>
            </a:r>
            <a:endParaRPr lang="en-US" kern="1200" dirty="0">
              <a:solidFill>
                <a:srgbClr val="E8E9EA"/>
              </a:solidFill>
              <a:latin typeface="Lato Black" panose="020F0A02020204030203" pitchFamily="34" charset="0"/>
              <a:ea typeface="Avenir Book" charset="0"/>
              <a:cs typeface="Avenir Book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B9CB2DE-201C-4F19-8438-9C8A856C122B}"/>
              </a:ext>
            </a:extLst>
          </p:cNvPr>
          <p:cNvSpPr/>
          <p:nvPr/>
        </p:nvSpPr>
        <p:spPr>
          <a:xfrm>
            <a:off x="8900158" y="3277351"/>
            <a:ext cx="2453641" cy="1935590"/>
          </a:xfrm>
          <a:custGeom>
            <a:avLst/>
            <a:gdLst>
              <a:gd name="connsiteX0" fmla="*/ 0 w 3869531"/>
              <a:gd name="connsiteY0" fmla="*/ 0 h 2321718"/>
              <a:gd name="connsiteX1" fmla="*/ 3869531 w 3869531"/>
              <a:gd name="connsiteY1" fmla="*/ 0 h 2321718"/>
              <a:gd name="connsiteX2" fmla="*/ 3869531 w 3869531"/>
              <a:gd name="connsiteY2" fmla="*/ 2321718 h 2321718"/>
              <a:gd name="connsiteX3" fmla="*/ 0 w 3869531"/>
              <a:gd name="connsiteY3" fmla="*/ 2321718 h 2321718"/>
              <a:gd name="connsiteX4" fmla="*/ 0 w 3869531"/>
              <a:gd name="connsiteY4" fmla="*/ 0 h 232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69531" h="2321718">
                <a:moveTo>
                  <a:pt x="0" y="0"/>
                </a:moveTo>
                <a:lnTo>
                  <a:pt x="3869531" y="0"/>
                </a:lnTo>
                <a:lnTo>
                  <a:pt x="3869531" y="2321718"/>
                </a:lnTo>
                <a:lnTo>
                  <a:pt x="0" y="2321718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E8E9EA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>
                <a:solidFill>
                  <a:srgbClr val="E8E9EA"/>
                </a:solidFill>
                <a:latin typeface="Lato Black" panose="020F0A02020204030203" pitchFamily="34" charset="0"/>
                <a:ea typeface="Avenir Book" charset="0"/>
                <a:cs typeface="Avenir Book" charset="0"/>
              </a:rPr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3848497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B7A5-BCD1-44F1-BD1C-8023E3891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AB1FA8-21BD-46B1-B21D-CCAB37575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86709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303AF2-9D67-430B-AC44-D7181A5325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Here’s some text!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Here’s some text!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Here’s some text!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Here’s some text!</a:t>
            </a:r>
          </a:p>
        </p:txBody>
      </p:sp>
    </p:spTree>
    <p:extLst>
      <p:ext uri="{BB962C8B-B14F-4D97-AF65-F5344CB8AC3E}">
        <p14:creationId xmlns:p14="http://schemas.microsoft.com/office/powerpoint/2010/main" val="3645049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B5B0EE04-CCA4-440F-A139-6F5462104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322"/>
            <a:ext cx="10515600" cy="118209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Title goes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E73489-45FB-4B54-8C3F-F85B34ACD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D0BBCA-8846-4499-A874-105F78CF0898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277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A74348-5BC6-4195-9814-4AB6130A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438C6C-CD47-41C4-BFFC-4A908F589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BDE72-E871-A5EC-726C-F2B320FEB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3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BBE801-5BA3-51E3-1E8E-9823595F79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737" y="1993985"/>
            <a:ext cx="7717435" cy="3115023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en-US" sz="7200" kern="1200" spc="0" dirty="0">
                <a:solidFill>
                  <a:srgbClr val="13294B"/>
                </a:solidFill>
                <a:effectLst/>
                <a:latin typeface="Oswald SemiBold" pitchFamily="2" charset="0"/>
                <a:ea typeface="+mn-ea"/>
                <a:cs typeface="+mn-cs"/>
              </a:rPr>
              <a:t>TEXT HERE AND HERE ETC. ETC.</a:t>
            </a:r>
            <a:endParaRPr lang="en-US" dirty="0">
              <a:effectLst/>
            </a:endParaRPr>
          </a:p>
          <a:p>
            <a:pPr rtl="0" eaLnBrk="1" latinLnBrk="0" hangingPunct="1"/>
            <a:r>
              <a:rPr lang="en-US" sz="7200" kern="1200" spc="0" dirty="0">
                <a:solidFill>
                  <a:srgbClr val="13294B"/>
                </a:solidFill>
                <a:effectLst/>
                <a:latin typeface="Oswald SemiBold" pitchFamily="2" charset="0"/>
                <a:ea typeface="+mn-ea"/>
                <a:cs typeface="+mn-cs"/>
              </a:rPr>
              <a:t>TEXT</a:t>
            </a:r>
            <a:endParaRPr lang="en-US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E2E54-240B-4FE9-E906-8AABA1DE6880}"/>
              </a:ext>
            </a:extLst>
          </p:cNvPr>
          <p:cNvSpPr txBox="1"/>
          <p:nvPr/>
        </p:nvSpPr>
        <p:spPr>
          <a:xfrm>
            <a:off x="1104900" y="5401270"/>
            <a:ext cx="635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TEXT HERE TEXT HERE</a:t>
            </a:r>
            <a:b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</a:br>
            <a:r>
              <a:rPr lang="en-US" sz="2700" dirty="0">
                <a:solidFill>
                  <a:srgbClr val="0455A4"/>
                </a:solidFill>
                <a:latin typeface="Lato Black" panose="020F0A02020204030203" pitchFamily="34" charset="0"/>
              </a:rPr>
              <a:t>AND HERE</a:t>
            </a:r>
          </a:p>
        </p:txBody>
      </p:sp>
    </p:spTree>
    <p:extLst>
      <p:ext uri="{BB962C8B-B14F-4D97-AF65-F5344CB8AC3E}">
        <p14:creationId xmlns:p14="http://schemas.microsoft.com/office/powerpoint/2010/main" val="133138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CE400B-86F4-4A1D-8081-AA26614D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Title goes here (graph example)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9A3C23-1769-47CA-85EB-7FCE40478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86709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E8D36657-8F55-4893-8EEC-9F1E8F1C4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04235"/>
              </p:ext>
            </p:extLst>
          </p:nvPr>
        </p:nvGraphicFramePr>
        <p:xfrm>
          <a:off x="838200" y="2275879"/>
          <a:ext cx="1053084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420">
                  <a:extLst>
                    <a:ext uri="{9D8B030D-6E8A-4147-A177-3AD203B41FA5}">
                      <a16:colId xmlns:a16="http://schemas.microsoft.com/office/drawing/2014/main" val="3642047324"/>
                    </a:ext>
                  </a:extLst>
                </a:gridCol>
                <a:gridCol w="5265420">
                  <a:extLst>
                    <a:ext uri="{9D8B030D-6E8A-4147-A177-3AD203B41FA5}">
                      <a16:colId xmlns:a16="http://schemas.microsoft.com/office/drawing/2014/main" val="2010817210"/>
                    </a:ext>
                  </a:extLst>
                </a:gridCol>
              </a:tblGrid>
              <a:tr h="313266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PERCENTAGE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635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11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408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88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350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37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1.8%*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24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Lato Black" panose="020F0A02020204030203" pitchFamily="34" charset="0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46706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178D887-266A-49F9-AFE9-03D4E1068CE8}"/>
              </a:ext>
            </a:extLst>
          </p:cNvPr>
          <p:cNvSpPr txBox="1"/>
          <p:nvPr/>
        </p:nvSpPr>
        <p:spPr>
          <a:xfrm>
            <a:off x="838200" y="5693215"/>
            <a:ext cx="6096000" cy="36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Lato Black" panose="020F0A02020204030203" pitchFamily="34" charset="0"/>
                <a:cs typeface="Times New Roman" panose="02020603050405020304" pitchFamily="18" charset="0"/>
              </a:rPr>
              <a:t>* Offset by federal CARES Act funding</a:t>
            </a:r>
            <a:endParaRPr lang="en-US" dirty="0">
              <a:latin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80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725E2E95-A14E-4EFB-AB4F-20512D9740D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T</a:t>
            </a:r>
            <a:r>
              <a:rPr lang="en-US" b="1" dirty="0">
                <a:solidFill>
                  <a:srgbClr val="13294B"/>
                </a:solidFill>
              </a:rPr>
              <a:t>itle goes here (no bar when using two lines for the title)</a:t>
            </a:r>
            <a:endParaRPr lang="en-US" sz="4800" b="1" dirty="0">
              <a:solidFill>
                <a:srgbClr val="13294B"/>
              </a:solidFill>
              <a:latin typeface="Oswald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78D887-266A-49F9-AFE9-03D4E1068CE8}"/>
              </a:ext>
            </a:extLst>
          </p:cNvPr>
          <p:cNvSpPr txBox="1"/>
          <p:nvPr/>
        </p:nvSpPr>
        <p:spPr>
          <a:xfrm>
            <a:off x="838200" y="2114960"/>
            <a:ext cx="10515600" cy="409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00" dirty="0">
                <a:solidFill>
                  <a:srgbClr val="0455A4"/>
                </a:solidFill>
                <a:latin typeface="Lato" panose="020F0502020204030203" pitchFamily="34" charset="0"/>
                <a:cs typeface="Times New Roman" panose="02020603050405020304" pitchFamily="18" charset="0"/>
              </a:rPr>
              <a:t>Subhead here, again, please use as few words as possible</a:t>
            </a:r>
            <a:endParaRPr lang="en-US" sz="2100" dirty="0">
              <a:solidFill>
                <a:srgbClr val="0455A4"/>
              </a:solidFill>
              <a:latin typeface="Lato Black" panose="020F0A0202020403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University of Illinois logo">
            <a:extLst>
              <a:ext uri="{FF2B5EF4-FFF2-40B4-BE49-F238E27FC236}">
                <a16:creationId xmlns:a16="http://schemas.microsoft.com/office/drawing/2014/main" id="{1C398275-24A9-4469-A170-D5749FFB60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29" y="2728269"/>
            <a:ext cx="421667" cy="610110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B0FD1876-4615-4796-9E6F-19F49676B0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321317"/>
              </p:ext>
            </p:extLst>
          </p:nvPr>
        </p:nvGraphicFramePr>
        <p:xfrm>
          <a:off x="368490" y="3492342"/>
          <a:ext cx="3960650" cy="266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EFEC3A7-460D-42B8-B82B-BBED12BE2882}"/>
              </a:ext>
            </a:extLst>
          </p:cNvPr>
          <p:cNvSpPr txBox="1"/>
          <p:nvPr/>
        </p:nvSpPr>
        <p:spPr>
          <a:xfrm>
            <a:off x="1591695" y="4309874"/>
            <a:ext cx="1574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71</a:t>
            </a:r>
            <a:r>
              <a:rPr lang="en-US" sz="5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%</a:t>
            </a:r>
          </a:p>
        </p:txBody>
      </p:sp>
      <p:pic>
        <p:nvPicPr>
          <p:cNvPr id="6" name="Picture 5" descr="University of Illinois Chicago logo&#10;">
            <a:extLst>
              <a:ext uri="{FF2B5EF4-FFF2-40B4-BE49-F238E27FC236}">
                <a16:creationId xmlns:a16="http://schemas.microsoft.com/office/drawing/2014/main" id="{C896B5A3-CB1F-4E84-A4FF-0E658D86A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3166" y="2698963"/>
            <a:ext cx="769226" cy="769226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5DD9F93-3220-45F5-94D1-13C3E1F9C9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6684630"/>
              </p:ext>
            </p:extLst>
          </p:nvPr>
        </p:nvGraphicFramePr>
        <p:xfrm>
          <a:off x="4167454" y="3492342"/>
          <a:ext cx="3960650" cy="266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A6660BB-96A9-4D67-9173-1043AC94AE54}"/>
              </a:ext>
            </a:extLst>
          </p:cNvPr>
          <p:cNvSpPr txBox="1"/>
          <p:nvPr/>
        </p:nvSpPr>
        <p:spPr>
          <a:xfrm>
            <a:off x="5409385" y="4309874"/>
            <a:ext cx="1555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79</a:t>
            </a:r>
            <a:r>
              <a:rPr lang="en-US" sz="5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%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 descr="University of Illinois at Springfield logo">
            <a:extLst>
              <a:ext uri="{FF2B5EF4-FFF2-40B4-BE49-F238E27FC236}">
                <a16:creationId xmlns:a16="http://schemas.microsoft.com/office/drawing/2014/main" id="{2222418F-DADF-49E6-85BD-298D1137FA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91" y="2569012"/>
            <a:ext cx="578377" cy="859988"/>
          </a:xfrm>
          <a:prstGeom prst="rect">
            <a:avLst/>
          </a:prstGeom>
        </p:spPr>
      </p:pic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601B048A-0D86-4CE8-852B-C658BF595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8112662"/>
              </p:ext>
            </p:extLst>
          </p:nvPr>
        </p:nvGraphicFramePr>
        <p:xfrm>
          <a:off x="7966418" y="3492342"/>
          <a:ext cx="3960650" cy="2667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482BA68-BAEA-4E4F-9837-652AC412297C}"/>
              </a:ext>
            </a:extLst>
          </p:cNvPr>
          <p:cNvSpPr txBox="1"/>
          <p:nvPr/>
        </p:nvSpPr>
        <p:spPr>
          <a:xfrm>
            <a:off x="9208349" y="4309874"/>
            <a:ext cx="1598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81</a:t>
            </a:r>
            <a:r>
              <a:rPr lang="en-US" sz="5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%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8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1166-4851-4E87-9C9D-2D81FBEC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Hidden Slide Title</a:t>
            </a:r>
          </a:p>
        </p:txBody>
      </p:sp>
      <p:pic>
        <p:nvPicPr>
          <p:cNvPr id="11" name="Picture 10" descr="University of Illinois logo">
            <a:extLst>
              <a:ext uri="{FF2B5EF4-FFF2-40B4-BE49-F238E27FC236}">
                <a16:creationId xmlns:a16="http://schemas.microsoft.com/office/drawing/2014/main" id="{0FE380B8-61A0-4BF9-A753-B75EDA421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38" y="778036"/>
            <a:ext cx="1006348" cy="1456086"/>
          </a:xfrm>
          <a:prstGeom prst="rect">
            <a:avLst/>
          </a:prstGeom>
        </p:spPr>
      </p:pic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E8D36657-8F55-4893-8EEC-9F1E8F1C4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97042"/>
              </p:ext>
            </p:extLst>
          </p:nvPr>
        </p:nvGraphicFramePr>
        <p:xfrm>
          <a:off x="822452" y="2987040"/>
          <a:ext cx="2560320" cy="204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364204732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10817210"/>
                    </a:ext>
                  </a:extLst>
                </a:gridCol>
              </a:tblGrid>
              <a:tr h="68124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effectLst/>
                          <a:latin typeface="Lato Black" panose="020F0A02020204030203" pitchFamily="34" charset="0"/>
                          <a:ea typeface="Calibri" panose="020F0502020204030204" pitchFamily="34" charset="0"/>
                        </a:rPr>
                        <a:t>$12,036</a:t>
                      </a:r>
                      <a:endParaRPr lang="en-US" sz="2100" dirty="0">
                        <a:solidFill>
                          <a:srgbClr val="13294B"/>
                        </a:solidFill>
                        <a:latin typeface="Lato Black" panose="020F0A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1678"/>
                  </a:ext>
                </a:extLst>
              </a:tr>
              <a:tr h="68124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2024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$12,254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408274"/>
                  </a:ext>
                </a:extLst>
              </a:tr>
              <a:tr h="681244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rgbClr val="13294B"/>
                        </a:solidFill>
                        <a:latin typeface="Lato Black" panose="020F0A0202020403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Lato Black" panose="020F0A02020204030203" pitchFamily="34" charset="0"/>
                        </a:rPr>
                        <a:t>(+$218)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4A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88971"/>
                  </a:ext>
                </a:extLst>
              </a:tr>
            </a:tbl>
          </a:graphicData>
        </a:graphic>
      </p:graphicFrame>
      <p:pic>
        <p:nvPicPr>
          <p:cNvPr id="6" name="Picture 5" descr="University of Illinois at Chicago logo">
            <a:extLst>
              <a:ext uri="{FF2B5EF4-FFF2-40B4-BE49-F238E27FC236}">
                <a16:creationId xmlns:a16="http://schemas.microsoft.com/office/drawing/2014/main" id="{C896B5A3-CB1F-4E84-A4FF-0E658D86A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762" y="601841"/>
            <a:ext cx="1808476" cy="1808476"/>
          </a:xfrm>
          <a:prstGeom prst="rect">
            <a:avLst/>
          </a:prstGeom>
        </p:spPr>
      </p:pic>
      <p:graphicFrame>
        <p:nvGraphicFramePr>
          <p:cNvPr id="13" name="Table 24">
            <a:extLst>
              <a:ext uri="{FF2B5EF4-FFF2-40B4-BE49-F238E27FC236}">
                <a16:creationId xmlns:a16="http://schemas.microsoft.com/office/drawing/2014/main" id="{8FA8EBF1-F557-4322-A515-41181AC20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511670"/>
              </p:ext>
            </p:extLst>
          </p:nvPr>
        </p:nvGraphicFramePr>
        <p:xfrm>
          <a:off x="4815840" y="2987040"/>
          <a:ext cx="2560320" cy="204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364204732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10817210"/>
                    </a:ext>
                  </a:extLst>
                </a:gridCol>
              </a:tblGrid>
              <a:tr h="68124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effectLst/>
                          <a:latin typeface="Lato Black" panose="020F0A02020204030203" pitchFamily="34" charset="0"/>
                          <a:ea typeface="Calibri" panose="020F0502020204030204" pitchFamily="34" charset="0"/>
                        </a:rPr>
                        <a:t>$10,584</a:t>
                      </a:r>
                      <a:endParaRPr lang="en-US" sz="2100" dirty="0">
                        <a:solidFill>
                          <a:srgbClr val="13294B"/>
                        </a:solidFill>
                        <a:latin typeface="Lato Black" panose="020F0A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1678"/>
                  </a:ext>
                </a:extLst>
              </a:tr>
              <a:tr h="68124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2024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$10,776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408274"/>
                  </a:ext>
                </a:extLst>
              </a:tr>
              <a:tr h="681244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rgbClr val="13294B"/>
                        </a:solidFill>
                        <a:latin typeface="Lato Black" panose="020F0A0202020403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Lato Black" panose="020F0A02020204030203" pitchFamily="34" charset="0"/>
                        </a:rPr>
                        <a:t>(+$192)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00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88971"/>
                  </a:ext>
                </a:extLst>
              </a:tr>
            </a:tbl>
          </a:graphicData>
        </a:graphic>
      </p:graphicFrame>
      <p:pic>
        <p:nvPicPr>
          <p:cNvPr id="18" name="Picture 17" descr="University of Illinois at Springfield logo">
            <a:extLst>
              <a:ext uri="{FF2B5EF4-FFF2-40B4-BE49-F238E27FC236}">
                <a16:creationId xmlns:a16="http://schemas.microsoft.com/office/drawing/2014/main" id="{B0232B62-CD44-408D-81AD-47C3B339D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435" y="480916"/>
            <a:ext cx="1389128" cy="2065493"/>
          </a:xfrm>
          <a:prstGeom prst="rect">
            <a:avLst/>
          </a:prstGeom>
        </p:spPr>
      </p:pic>
      <p:graphicFrame>
        <p:nvGraphicFramePr>
          <p:cNvPr id="14" name="Table 24">
            <a:extLst>
              <a:ext uri="{FF2B5EF4-FFF2-40B4-BE49-F238E27FC236}">
                <a16:creationId xmlns:a16="http://schemas.microsoft.com/office/drawing/2014/main" id="{E913AB09-05E1-4638-9042-E6856F06B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141688"/>
              </p:ext>
            </p:extLst>
          </p:nvPr>
        </p:nvGraphicFramePr>
        <p:xfrm>
          <a:off x="8582152" y="2987040"/>
          <a:ext cx="2560320" cy="2043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160">
                  <a:extLst>
                    <a:ext uri="{9D8B030D-6E8A-4147-A177-3AD203B41FA5}">
                      <a16:colId xmlns:a16="http://schemas.microsoft.com/office/drawing/2014/main" val="3642047324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10817210"/>
                    </a:ext>
                  </a:extLst>
                </a:gridCol>
              </a:tblGrid>
              <a:tr h="68124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2015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effectLst/>
                          <a:latin typeface="Lato Black" panose="020F0A02020204030203" pitchFamily="34" charset="0"/>
                          <a:ea typeface="Calibri" panose="020F0502020204030204" pitchFamily="34" charset="0"/>
                        </a:rPr>
                        <a:t>$9,405</a:t>
                      </a:r>
                      <a:endParaRPr lang="en-US" sz="2100" dirty="0">
                        <a:solidFill>
                          <a:srgbClr val="13294B"/>
                        </a:solidFill>
                        <a:latin typeface="Lato Black" panose="020F0A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1678"/>
                  </a:ext>
                </a:extLst>
              </a:tr>
              <a:tr h="681244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2024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13294B"/>
                          </a:solidFill>
                          <a:latin typeface="Lato Black" panose="020F0A02020204030203" pitchFamily="34" charset="0"/>
                        </a:rPr>
                        <a:t>$9,502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8408274"/>
                  </a:ext>
                </a:extLst>
              </a:tr>
              <a:tr h="681244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rgbClr val="13294B"/>
                        </a:solidFill>
                        <a:latin typeface="Lato Black" panose="020F0A0202020403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chemeClr val="bg1"/>
                          </a:solidFill>
                          <a:latin typeface="Lato Black" panose="020F0A02020204030203" pitchFamily="34" charset="0"/>
                        </a:rPr>
                        <a:t>(+$97)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13294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8897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178D887-266A-49F9-AFE9-03D4E1068CE8}"/>
              </a:ext>
            </a:extLst>
          </p:cNvPr>
          <p:cNvSpPr txBox="1"/>
          <p:nvPr/>
        </p:nvSpPr>
        <p:spPr>
          <a:xfrm>
            <a:off x="838200" y="5311282"/>
            <a:ext cx="10515600" cy="754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100" dirty="0">
                <a:latin typeface="Lato Black" panose="020F0A02020204030203" pitchFamily="34" charset="0"/>
                <a:cs typeface="Times New Roman" panose="02020603050405020304" pitchFamily="18" charset="0"/>
              </a:rPr>
              <a:t>In-state undergraduate freshman tuition in fall 2015-16, and what an entering freshman fall 2021 will pay their senior year in 2024-25</a:t>
            </a:r>
          </a:p>
        </p:txBody>
      </p:sp>
    </p:spTree>
    <p:extLst>
      <p:ext uri="{BB962C8B-B14F-4D97-AF65-F5344CB8AC3E}">
        <p14:creationId xmlns:p14="http://schemas.microsoft.com/office/powerpoint/2010/main" val="1479876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CE400B-86F4-4A1D-8081-AA26614D53DA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lang="en-US" sz="4800" b="1" dirty="0">
                <a:solidFill>
                  <a:srgbClr val="13294B"/>
                </a:solidFill>
                <a:latin typeface="Oswald" pitchFamily="2" charset="0"/>
              </a:rPr>
              <a:t>Title goes here (few words)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9C21C-B318-469A-B3CB-9840EAE72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86709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B8A27-81C4-4163-8CF8-8DD750E10D2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prstGeom prst="rect">
            <a:avLst/>
          </a:prstGeom>
        </p:spPr>
        <p:txBody>
          <a:bodyPr numCol="1">
            <a:noAutofit/>
          </a:bodyPr>
          <a:lstStyle/>
          <a:p>
            <a:pPr marL="274320" lvl="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</a:rPr>
              <a:t>Here’s some text!</a:t>
            </a:r>
          </a:p>
          <a:p>
            <a:pPr marL="274320" lvl="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</a:rPr>
              <a:t>Here’s some text!</a:t>
            </a:r>
          </a:p>
          <a:p>
            <a:pPr marL="274320" lvl="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</a:rPr>
              <a:t>Here’s some text!</a:t>
            </a:r>
          </a:p>
          <a:p>
            <a:pPr marL="274320" lvl="0" indent="-27432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0455A4"/>
                </a:solidFill>
              </a:rPr>
              <a:t>Here’s some text!</a:t>
            </a:r>
          </a:p>
        </p:txBody>
      </p:sp>
    </p:spTree>
    <p:extLst>
      <p:ext uri="{BB962C8B-B14F-4D97-AF65-F5344CB8AC3E}">
        <p14:creationId xmlns:p14="http://schemas.microsoft.com/office/powerpoint/2010/main" val="1438661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B498-EEFC-4299-89A0-40224649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13848"/>
            <a:ext cx="10515600" cy="13138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Hidden slide title typically Thank You!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49C21C-B318-469A-B3CB-9840EAE72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86709"/>
            <a:ext cx="1450482" cy="89168"/>
          </a:xfrm>
          <a:prstGeom prst="rect">
            <a:avLst/>
          </a:prstGeom>
          <a:solidFill>
            <a:srgbClr val="E8E9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9586B-1051-471D-9BB3-8F0EE8632A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F085-0C69-EE08-1172-197C2882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F6E3BF-0AC1-3EB2-49B9-B8D6E10E1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8D263-308D-D132-420C-2AF00B4AC8E7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12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8326-8ED1-CDC9-9FF4-F6988C72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574E7-EEEC-4777-B4C9-02FA46FED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08DD0-3D8C-7678-DE7C-9BECB38D8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6EBB-3D54-43C7-7D9C-D26E8F286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A05CDB-9B49-6777-CA0D-6FA4F826D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420D8-CC34-B98F-A473-0737B2EE5F18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6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81619-B1AF-198D-4E27-3BB6C9DD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0A086-E938-2CE3-300A-85F313978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8C997-6696-DC23-2FE4-056192259E54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1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4E229-7C52-3B17-5774-55CFBCD6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A67BDA-9391-D2A2-535D-8A966521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2E69E-A69D-21B5-1215-81249F4D3DBE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34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C2E33-61CB-53E8-E92E-8A282C94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4B1D00-6FD0-0937-46BC-135D6EB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D154F-EE9B-7755-8CDA-359BE727A602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9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449D-85FA-918A-6B81-023DEF60F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kern="1200" cap="all" baseline="0" dirty="0">
                <a:solidFill>
                  <a:srgbClr val="13294B"/>
                </a:solidFill>
                <a:effectLst/>
                <a:latin typeface="Oswald SemiBold" pitchFamily="2" charset="0"/>
                <a:ea typeface="+mj-ea"/>
                <a:cs typeface="+mj-cs"/>
              </a:rPr>
              <a:t>Title goes here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53B156-A392-10A6-1795-6ACC63C41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1859414"/>
            <a:ext cx="1450482" cy="89168"/>
          </a:xfrm>
          <a:prstGeom prst="rect">
            <a:avLst/>
          </a:prstGeom>
          <a:solidFill>
            <a:srgbClr val="045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32CA1-CF4C-8043-F105-330AD1FEFB3A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0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oIS">
      <a:dk1>
        <a:srgbClr val="1F4096"/>
      </a:dk1>
      <a:lt1>
        <a:srgbClr val="E8E9EA"/>
      </a:lt1>
      <a:dk2>
        <a:srgbClr val="1F4096"/>
      </a:dk2>
      <a:lt2>
        <a:srgbClr val="E7E6E6"/>
      </a:lt2>
      <a:accent1>
        <a:srgbClr val="13294B"/>
      </a:accent1>
      <a:accent2>
        <a:srgbClr val="0455A4"/>
      </a:accent2>
      <a:accent3>
        <a:srgbClr val="E84A27"/>
      </a:accent3>
      <a:accent4>
        <a:srgbClr val="D50032"/>
      </a:accent4>
      <a:accent5>
        <a:srgbClr val="003366"/>
      </a:accent5>
      <a:accent6>
        <a:srgbClr val="FFD125"/>
      </a:accent6>
      <a:hlink>
        <a:srgbClr val="5E6669"/>
      </a:hlink>
      <a:folHlink>
        <a:srgbClr val="A5A8A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y of Illinois System">
      <a:majorFont>
        <a:latin typeface="Oswald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3371CF0AE884FA3CFA8ECBA86DC97" ma:contentTypeVersion="2" ma:contentTypeDescription="Create a new document." ma:contentTypeScope="" ma:versionID="85174b38de3c4f0982a20c61c982e22d">
  <xsd:schema xmlns:xsd="http://www.w3.org/2001/XMLSchema" xmlns:xs="http://www.w3.org/2001/XMLSchema" xmlns:p="http://schemas.microsoft.com/office/2006/metadata/properties" xmlns:ns3="1a829a0c-9641-4374-8d38-adbe0028bfe2" targetNamespace="http://schemas.microsoft.com/office/2006/metadata/properties" ma:root="true" ma:fieldsID="ba500a4f07786b2db34b1153211ad9b2" ns3:_="">
    <xsd:import namespace="1a829a0c-9641-4374-8d38-adbe0028bf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29a0c-9641-4374-8d38-adbe0028bf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3AABBF-436C-48D6-8ED7-3457F016BC7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a829a0c-9641-4374-8d38-adbe0028bfe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939B39-AE06-4702-B7FA-29D270E3DF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829a0c-9641-4374-8d38-adbe0028bf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B062D1-1817-40C6-935B-64CF43EB7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16835</TotalTime>
  <Words>293</Words>
  <Application>Microsoft Office PowerPoint</Application>
  <PresentationFormat>Widescreen</PresentationFormat>
  <Paragraphs>90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Lato</vt:lpstr>
      <vt:lpstr>Arial Narrow</vt:lpstr>
      <vt:lpstr>Oswald SemiBold</vt:lpstr>
      <vt:lpstr>Calibri Light</vt:lpstr>
      <vt:lpstr>Lato Black</vt:lpstr>
      <vt:lpstr>Oswald</vt:lpstr>
      <vt:lpstr>Arial</vt:lpstr>
      <vt:lpstr>Wingdings</vt:lpstr>
      <vt:lpstr>Calibri</vt:lpstr>
      <vt:lpstr>Office Theme</vt:lpstr>
      <vt:lpstr>2_Custom Design</vt:lpstr>
      <vt:lpstr>TEXT HERE AND HERE ETC. ETC. TEXT</vt:lpstr>
      <vt:lpstr>TEXT HERE AND HERE ETC. ETC. TEXT</vt:lpstr>
      <vt:lpstr>Title goes here </vt:lpstr>
      <vt:lpstr>Title goes here </vt:lpstr>
      <vt:lpstr>Title goes here </vt:lpstr>
      <vt:lpstr>Title goes here </vt:lpstr>
      <vt:lpstr>Title goes here </vt:lpstr>
      <vt:lpstr>Title goes here </vt:lpstr>
      <vt:lpstr>Title goes here </vt:lpstr>
      <vt:lpstr>Title goes here </vt:lpstr>
      <vt:lpstr>Title goes here </vt:lpstr>
      <vt:lpstr>Title goes here </vt:lpstr>
      <vt:lpstr>Title goes here </vt:lpstr>
      <vt:lpstr>Title goes here </vt:lpstr>
      <vt:lpstr>Title goes here AND HERE AND HERE</vt:lpstr>
      <vt:lpstr>Title goes here (brevity)</vt:lpstr>
      <vt:lpstr>Title goes here</vt:lpstr>
      <vt:lpstr>Title goes here</vt:lpstr>
      <vt:lpstr>Title goes here</vt:lpstr>
      <vt:lpstr>Title goes here (graph example)</vt:lpstr>
      <vt:lpstr>Title goes here (no bar when using two lines for the title)</vt:lpstr>
      <vt:lpstr>Hidden Slide Title</vt:lpstr>
      <vt:lpstr>Title goes here (few words)</vt:lpstr>
      <vt:lpstr>Hidden slide title typically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Martin, Steven Dee</dc:creator>
  <cp:lastModifiedBy>Martin, Steven Dee</cp:lastModifiedBy>
  <cp:revision>122</cp:revision>
  <dcterms:created xsi:type="dcterms:W3CDTF">2021-03-01T19:31:35Z</dcterms:created>
  <dcterms:modified xsi:type="dcterms:W3CDTF">2022-09-07T21:14:52Z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0x01010043D3371CF0AE884FA3CFA8ECBA86DC97</vt:lpwstr>
  </property>
</Properties>
</file>